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5" r:id="rId5"/>
    <p:sldId id="266" r:id="rId6"/>
    <p:sldId id="261" r:id="rId7"/>
    <p:sldId id="267"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8A33C7-C96B-4C2C-9BF6-FFBF08C2AAE3}" v="752" dt="2024-04-15T16:44:24.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94660"/>
  </p:normalViewPr>
  <p:slideViewPr>
    <p:cSldViewPr snapToGrid="0">
      <p:cViewPr varScale="1">
        <p:scale>
          <a:sx n="109" d="100"/>
          <a:sy n="109" d="100"/>
        </p:scale>
        <p:origin x="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um Afrooz Shaik" userId="81d90087d1904307" providerId="LiveId" clId="{418A33C7-C96B-4C2C-9BF6-FFBF08C2AAE3}"/>
    <pc:docChg chg="undo custSel addSld delSld modSld">
      <pc:chgData name="Anjum Afrooz Shaik" userId="81d90087d1904307" providerId="LiveId" clId="{418A33C7-C96B-4C2C-9BF6-FFBF08C2AAE3}" dt="2024-04-24T02:32:00.735" v="1460" actId="47"/>
      <pc:docMkLst>
        <pc:docMk/>
      </pc:docMkLst>
      <pc:sldChg chg="modSp mod">
        <pc:chgData name="Anjum Afrooz Shaik" userId="81d90087d1904307" providerId="LiveId" clId="{418A33C7-C96B-4C2C-9BF6-FFBF08C2AAE3}" dt="2024-04-15T13:07:08.031" v="980" actId="1076"/>
        <pc:sldMkLst>
          <pc:docMk/>
          <pc:sldMk cId="3302792" sldId="257"/>
        </pc:sldMkLst>
        <pc:spChg chg="mod">
          <ac:chgData name="Anjum Afrooz Shaik" userId="81d90087d1904307" providerId="LiveId" clId="{418A33C7-C96B-4C2C-9BF6-FFBF08C2AAE3}" dt="2024-04-15T13:07:08.031" v="980" actId="1076"/>
          <ac:spMkLst>
            <pc:docMk/>
            <pc:sldMk cId="3302792" sldId="257"/>
            <ac:spMk id="25" creationId="{FC55A041-069A-A7FB-36D1-8DCBD7FECCD5}"/>
          </ac:spMkLst>
        </pc:spChg>
      </pc:sldChg>
      <pc:sldChg chg="addSp modSp mod setBg">
        <pc:chgData name="Anjum Afrooz Shaik" userId="81d90087d1904307" providerId="LiveId" clId="{418A33C7-C96B-4C2C-9BF6-FFBF08C2AAE3}" dt="2024-04-15T16:39:37.149" v="1410" actId="1076"/>
        <pc:sldMkLst>
          <pc:docMk/>
          <pc:sldMk cId="3052713813" sldId="258"/>
        </pc:sldMkLst>
        <pc:spChg chg="mod">
          <ac:chgData name="Anjum Afrooz Shaik" userId="81d90087d1904307" providerId="LiveId" clId="{418A33C7-C96B-4C2C-9BF6-FFBF08C2AAE3}" dt="2024-04-15T06:56:17.756" v="831" actId="1076"/>
          <ac:spMkLst>
            <pc:docMk/>
            <pc:sldMk cId="3052713813" sldId="258"/>
            <ac:spMk id="2" creationId="{A51D05FC-41DF-ECC7-D8B3-747D465165A0}"/>
          </ac:spMkLst>
        </pc:spChg>
        <pc:spChg chg="mod">
          <ac:chgData name="Anjum Afrooz Shaik" userId="81d90087d1904307" providerId="LiveId" clId="{418A33C7-C96B-4C2C-9BF6-FFBF08C2AAE3}" dt="2024-04-15T16:07:47.403" v="1390" actId="20577"/>
          <ac:spMkLst>
            <pc:docMk/>
            <pc:sldMk cId="3052713813" sldId="258"/>
            <ac:spMk id="4" creationId="{AFF21AAC-DCE9-CAFF-A6E0-D252A5868355}"/>
          </ac:spMkLst>
        </pc:spChg>
        <pc:spChg chg="mod">
          <ac:chgData name="Anjum Afrooz Shaik" userId="81d90087d1904307" providerId="LiveId" clId="{418A33C7-C96B-4C2C-9BF6-FFBF08C2AAE3}" dt="2024-04-15T06:55:49.856" v="819" actId="1076"/>
          <ac:spMkLst>
            <pc:docMk/>
            <pc:sldMk cId="3052713813" sldId="258"/>
            <ac:spMk id="5" creationId="{FD6DEE9B-C203-CEB2-F45A-B2BDFB8B5D91}"/>
          </ac:spMkLst>
        </pc:spChg>
        <pc:spChg chg="mod">
          <ac:chgData name="Anjum Afrooz Shaik" userId="81d90087d1904307" providerId="LiveId" clId="{418A33C7-C96B-4C2C-9BF6-FFBF08C2AAE3}" dt="2024-04-15T06:56:34.799" v="835" actId="1076"/>
          <ac:spMkLst>
            <pc:docMk/>
            <pc:sldMk cId="3052713813" sldId="258"/>
            <ac:spMk id="6" creationId="{C7F5EA2A-D531-2DF8-6C0E-2EF240B64DEC}"/>
          </ac:spMkLst>
        </pc:spChg>
        <pc:spChg chg="add">
          <ac:chgData name="Anjum Afrooz Shaik" userId="81d90087d1904307" providerId="LiveId" clId="{418A33C7-C96B-4C2C-9BF6-FFBF08C2AAE3}" dt="2024-04-15T06:55:36.754" v="816" actId="26606"/>
          <ac:spMkLst>
            <pc:docMk/>
            <pc:sldMk cId="3052713813" sldId="258"/>
            <ac:spMk id="14" creationId="{DA2E7C1E-2B5A-4BBA-AE51-1CD8C19309D7}"/>
          </ac:spMkLst>
        </pc:spChg>
        <pc:spChg chg="add">
          <ac:chgData name="Anjum Afrooz Shaik" userId="81d90087d1904307" providerId="LiveId" clId="{418A33C7-C96B-4C2C-9BF6-FFBF08C2AAE3}" dt="2024-04-15T06:55:36.754" v="816" actId="26606"/>
          <ac:spMkLst>
            <pc:docMk/>
            <pc:sldMk cId="3052713813" sldId="258"/>
            <ac:spMk id="16" creationId="{43DF76B1-5174-4FAF-9D19-FFEE98426836}"/>
          </ac:spMkLst>
        </pc:spChg>
        <pc:picChg chg="add mod">
          <ac:chgData name="Anjum Afrooz Shaik" userId="81d90087d1904307" providerId="LiveId" clId="{418A33C7-C96B-4C2C-9BF6-FFBF08C2AAE3}" dt="2024-04-15T16:39:37.149" v="1410" actId="1076"/>
          <ac:picMkLst>
            <pc:docMk/>
            <pc:sldMk cId="3052713813" sldId="258"/>
            <ac:picMk id="3" creationId="{606CDE26-DF98-7B92-90BD-A400C82C9999}"/>
          </ac:picMkLst>
        </pc:picChg>
        <pc:picChg chg="add mod">
          <ac:chgData name="Anjum Afrooz Shaik" userId="81d90087d1904307" providerId="LiveId" clId="{418A33C7-C96B-4C2C-9BF6-FFBF08C2AAE3}" dt="2024-04-15T06:56:19.785" v="832" actId="1076"/>
          <ac:picMkLst>
            <pc:docMk/>
            <pc:sldMk cId="3052713813" sldId="258"/>
            <ac:picMk id="7" creationId="{B45E58E9-2570-1BC5-2151-D2DF8CC38291}"/>
          </ac:picMkLst>
        </pc:picChg>
        <pc:picChg chg="add mod">
          <ac:chgData name="Anjum Afrooz Shaik" userId="81d90087d1904307" providerId="LiveId" clId="{418A33C7-C96B-4C2C-9BF6-FFBF08C2AAE3}" dt="2024-04-15T06:55:44.580" v="818" actId="1076"/>
          <ac:picMkLst>
            <pc:docMk/>
            <pc:sldMk cId="3052713813" sldId="258"/>
            <ac:picMk id="9" creationId="{5A538E7D-D9CB-7E47-F912-265C7EE96A31}"/>
          </ac:picMkLst>
        </pc:picChg>
      </pc:sldChg>
      <pc:sldChg chg="addSp modSp mod modTransition setBg modAnim">
        <pc:chgData name="Anjum Afrooz Shaik" userId="81d90087d1904307" providerId="LiveId" clId="{418A33C7-C96B-4C2C-9BF6-FFBF08C2AAE3}" dt="2024-04-15T06:20:11.134" v="463"/>
        <pc:sldMkLst>
          <pc:docMk/>
          <pc:sldMk cId="3391778958" sldId="259"/>
        </pc:sldMkLst>
        <pc:spChg chg="mod">
          <ac:chgData name="Anjum Afrooz Shaik" userId="81d90087d1904307" providerId="LiveId" clId="{418A33C7-C96B-4C2C-9BF6-FFBF08C2AAE3}" dt="2024-04-15T06:03:08.456" v="288" actId="26606"/>
          <ac:spMkLst>
            <pc:docMk/>
            <pc:sldMk cId="3391778958" sldId="259"/>
            <ac:spMk id="2" creationId="{20DA20C8-9E0F-80D0-8042-30A2B56565E0}"/>
          </ac:spMkLst>
        </pc:spChg>
        <pc:spChg chg="mod">
          <ac:chgData name="Anjum Afrooz Shaik" userId="81d90087d1904307" providerId="LiveId" clId="{418A33C7-C96B-4C2C-9BF6-FFBF08C2AAE3}" dt="2024-04-15T06:03:08.456" v="288" actId="26606"/>
          <ac:spMkLst>
            <pc:docMk/>
            <pc:sldMk cId="3391778958" sldId="259"/>
            <ac:spMk id="3" creationId="{5C813C31-7954-98C1-5459-13F9D64E988F}"/>
          </ac:spMkLst>
        </pc:spChg>
        <pc:spChg chg="mod">
          <ac:chgData name="Anjum Afrooz Shaik" userId="81d90087d1904307" providerId="LiveId" clId="{418A33C7-C96B-4C2C-9BF6-FFBF08C2AAE3}" dt="2024-04-15T06:03:08.456" v="288" actId="26606"/>
          <ac:spMkLst>
            <pc:docMk/>
            <pc:sldMk cId="3391778958" sldId="259"/>
            <ac:spMk id="4" creationId="{2F3C8451-0CAE-9892-ABA7-6147C925F299}"/>
          </ac:spMkLst>
        </pc:spChg>
        <pc:spChg chg="mod">
          <ac:chgData name="Anjum Afrooz Shaik" userId="81d90087d1904307" providerId="LiveId" clId="{418A33C7-C96B-4C2C-9BF6-FFBF08C2AAE3}" dt="2024-04-15T06:03:08.456" v="288" actId="26606"/>
          <ac:spMkLst>
            <pc:docMk/>
            <pc:sldMk cId="3391778958" sldId="259"/>
            <ac:spMk id="5" creationId="{399398D3-2129-7D14-9D3E-B52946A8AF3E}"/>
          </ac:spMkLst>
        </pc:spChg>
        <pc:spChg chg="add">
          <ac:chgData name="Anjum Afrooz Shaik" userId="81d90087d1904307" providerId="LiveId" clId="{418A33C7-C96B-4C2C-9BF6-FFBF08C2AAE3}" dt="2024-04-15T06:03:08.456" v="288" actId="26606"/>
          <ac:spMkLst>
            <pc:docMk/>
            <pc:sldMk cId="3391778958" sldId="259"/>
            <ac:spMk id="18" creationId="{AB8C311F-7253-4AED-9701-7FC0708C41C7}"/>
          </ac:spMkLst>
        </pc:spChg>
        <pc:spChg chg="add">
          <ac:chgData name="Anjum Afrooz Shaik" userId="81d90087d1904307" providerId="LiveId" clId="{418A33C7-C96B-4C2C-9BF6-FFBF08C2AAE3}" dt="2024-04-15T06:03:08.456" v="288" actId="26606"/>
          <ac:spMkLst>
            <pc:docMk/>
            <pc:sldMk cId="3391778958" sldId="259"/>
            <ac:spMk id="20" creationId="{FD073016-B734-483B-8953-5BADEE145112}"/>
          </ac:spMkLst>
        </pc:spChg>
        <pc:spChg chg="add">
          <ac:chgData name="Anjum Afrooz Shaik" userId="81d90087d1904307" providerId="LiveId" clId="{418A33C7-C96B-4C2C-9BF6-FFBF08C2AAE3}" dt="2024-04-15T06:03:08.456" v="288" actId="26606"/>
          <ac:spMkLst>
            <pc:docMk/>
            <pc:sldMk cId="3391778958" sldId="259"/>
            <ac:spMk id="22" creationId="{90A7EAB6-59D3-4325-8DE6-E0CA4009CE53}"/>
          </ac:spMkLst>
        </pc:spChg>
        <pc:spChg chg="add">
          <ac:chgData name="Anjum Afrooz Shaik" userId="81d90087d1904307" providerId="LiveId" clId="{418A33C7-C96B-4C2C-9BF6-FFBF08C2AAE3}" dt="2024-04-15T06:03:08.456" v="288" actId="26606"/>
          <ac:spMkLst>
            <pc:docMk/>
            <pc:sldMk cId="3391778958" sldId="259"/>
            <ac:spMk id="24" creationId="{A8D57A06-A426-446D-B02C-A2DC6B62E45E}"/>
          </ac:spMkLst>
        </pc:spChg>
        <pc:picChg chg="add mod">
          <ac:chgData name="Anjum Afrooz Shaik" userId="81d90087d1904307" providerId="LiveId" clId="{418A33C7-C96B-4C2C-9BF6-FFBF08C2AAE3}" dt="2024-04-15T06:03:08.456" v="288" actId="26606"/>
          <ac:picMkLst>
            <pc:docMk/>
            <pc:sldMk cId="3391778958" sldId="259"/>
            <ac:picMk id="7" creationId="{DB80154A-5192-F895-BFA9-FF6C3A0AEA74}"/>
          </ac:picMkLst>
        </pc:picChg>
        <pc:picChg chg="add mod">
          <ac:chgData name="Anjum Afrooz Shaik" userId="81d90087d1904307" providerId="LiveId" clId="{418A33C7-C96B-4C2C-9BF6-FFBF08C2AAE3}" dt="2024-04-15T06:03:08.456" v="288" actId="26606"/>
          <ac:picMkLst>
            <pc:docMk/>
            <pc:sldMk cId="3391778958" sldId="259"/>
            <ac:picMk id="9" creationId="{030F0E1B-F3C9-AF16-18E1-DC73F1B501AB}"/>
          </ac:picMkLst>
        </pc:picChg>
        <pc:picChg chg="add mod">
          <ac:chgData name="Anjum Afrooz Shaik" userId="81d90087d1904307" providerId="LiveId" clId="{418A33C7-C96B-4C2C-9BF6-FFBF08C2AAE3}" dt="2024-04-15T06:03:08.456" v="288" actId="26606"/>
          <ac:picMkLst>
            <pc:docMk/>
            <pc:sldMk cId="3391778958" sldId="259"/>
            <ac:picMk id="11" creationId="{38D095C5-CF24-7B87-9D2F-28F8346D3AA6}"/>
          </ac:picMkLst>
        </pc:picChg>
        <pc:picChg chg="add mod modCrop">
          <ac:chgData name="Anjum Afrooz Shaik" userId="81d90087d1904307" providerId="LiveId" clId="{418A33C7-C96B-4C2C-9BF6-FFBF08C2AAE3}" dt="2024-04-15T06:03:08.456" v="288" actId="26606"/>
          <ac:picMkLst>
            <pc:docMk/>
            <pc:sldMk cId="3391778958" sldId="259"/>
            <ac:picMk id="13" creationId="{A1158CD1-CD8C-4C73-B413-053007EC3CE7}"/>
          </ac:picMkLst>
        </pc:picChg>
      </pc:sldChg>
      <pc:sldChg chg="modSp del mod">
        <pc:chgData name="Anjum Afrooz Shaik" userId="81d90087d1904307" providerId="LiveId" clId="{418A33C7-C96B-4C2C-9BF6-FFBF08C2AAE3}" dt="2024-04-15T05:44:28.414" v="94" actId="47"/>
        <pc:sldMkLst>
          <pc:docMk/>
          <pc:sldMk cId="3201826251" sldId="260"/>
        </pc:sldMkLst>
        <pc:spChg chg="mod">
          <ac:chgData name="Anjum Afrooz Shaik" userId="81d90087d1904307" providerId="LiveId" clId="{418A33C7-C96B-4C2C-9BF6-FFBF08C2AAE3}" dt="2024-04-15T05:38:38.282" v="14" actId="1076"/>
          <ac:spMkLst>
            <pc:docMk/>
            <pc:sldMk cId="3201826251" sldId="260"/>
            <ac:spMk id="4" creationId="{2F3C8451-0CAE-9892-ABA7-6147C925F299}"/>
          </ac:spMkLst>
        </pc:spChg>
        <pc:spChg chg="mod">
          <ac:chgData name="Anjum Afrooz Shaik" userId="81d90087d1904307" providerId="LiveId" clId="{418A33C7-C96B-4C2C-9BF6-FFBF08C2AAE3}" dt="2024-04-15T05:38:36.753" v="12" actId="1076"/>
          <ac:spMkLst>
            <pc:docMk/>
            <pc:sldMk cId="3201826251" sldId="260"/>
            <ac:spMk id="5" creationId="{399398D3-2129-7D14-9D3E-B52946A8AF3E}"/>
          </ac:spMkLst>
        </pc:spChg>
      </pc:sldChg>
      <pc:sldChg chg="addSp delSp modSp mod setBg modAnim">
        <pc:chgData name="Anjum Afrooz Shaik" userId="81d90087d1904307" providerId="LiveId" clId="{418A33C7-C96B-4C2C-9BF6-FFBF08C2AAE3}" dt="2024-04-15T16:46:18.395" v="1458" actId="207"/>
        <pc:sldMkLst>
          <pc:docMk/>
          <pc:sldMk cId="1643882686" sldId="261"/>
        </pc:sldMkLst>
        <pc:spChg chg="add mod">
          <ac:chgData name="Anjum Afrooz Shaik" userId="81d90087d1904307" providerId="LiveId" clId="{418A33C7-C96B-4C2C-9BF6-FFBF08C2AAE3}" dt="2024-04-15T06:43:32.249" v="771" actId="3062"/>
          <ac:spMkLst>
            <pc:docMk/>
            <pc:sldMk cId="1643882686" sldId="261"/>
            <ac:spMk id="2" creationId="{84ECDDF0-1780-E38D-D3A2-908802E6DD1A}"/>
          </ac:spMkLst>
        </pc:spChg>
        <pc:spChg chg="add mod">
          <ac:chgData name="Anjum Afrooz Shaik" userId="81d90087d1904307" providerId="LiveId" clId="{418A33C7-C96B-4C2C-9BF6-FFBF08C2AAE3}" dt="2024-04-15T06:35:31.953" v="705" actId="1076"/>
          <ac:spMkLst>
            <pc:docMk/>
            <pc:sldMk cId="1643882686" sldId="261"/>
            <ac:spMk id="21" creationId="{FD274D2D-9C64-929B-2572-8731EEC2494A}"/>
          </ac:spMkLst>
        </pc:spChg>
        <pc:spChg chg="add mod">
          <ac:chgData name="Anjum Afrooz Shaik" userId="81d90087d1904307" providerId="LiveId" clId="{418A33C7-C96B-4C2C-9BF6-FFBF08C2AAE3}" dt="2024-04-15T06:34:33.801" v="680" actId="1076"/>
          <ac:spMkLst>
            <pc:docMk/>
            <pc:sldMk cId="1643882686" sldId="261"/>
            <ac:spMk id="22" creationId="{8F470461-07EB-1B83-6ABC-653164FCAD7C}"/>
          </ac:spMkLst>
        </pc:spChg>
        <pc:spChg chg="add mod">
          <ac:chgData name="Anjum Afrooz Shaik" userId="81d90087d1904307" providerId="LiveId" clId="{418A33C7-C96B-4C2C-9BF6-FFBF08C2AAE3}" dt="2024-04-15T06:35:57.490" v="708" actId="1076"/>
          <ac:spMkLst>
            <pc:docMk/>
            <pc:sldMk cId="1643882686" sldId="261"/>
            <ac:spMk id="23" creationId="{E99DDDF1-2470-9D92-295D-03743FF61D5D}"/>
          </ac:spMkLst>
        </pc:spChg>
        <pc:spChg chg="add mod">
          <ac:chgData name="Anjum Afrooz Shaik" userId="81d90087d1904307" providerId="LiveId" clId="{418A33C7-C96B-4C2C-9BF6-FFBF08C2AAE3}" dt="2024-04-15T06:36:09.300" v="709" actId="1076"/>
          <ac:spMkLst>
            <pc:docMk/>
            <pc:sldMk cId="1643882686" sldId="261"/>
            <ac:spMk id="24" creationId="{D4EB53F4-C745-58C7-A45C-9D51BE62B51E}"/>
          </ac:spMkLst>
        </pc:spChg>
        <pc:spChg chg="add mod">
          <ac:chgData name="Anjum Afrooz Shaik" userId="81d90087d1904307" providerId="LiveId" clId="{418A33C7-C96B-4C2C-9BF6-FFBF08C2AAE3}" dt="2024-04-15T06:36:48.024" v="713" actId="1076"/>
          <ac:spMkLst>
            <pc:docMk/>
            <pc:sldMk cId="1643882686" sldId="261"/>
            <ac:spMk id="25" creationId="{11ADEBEA-CC72-4ACB-E912-7F9C2068B6FB}"/>
          </ac:spMkLst>
        </pc:spChg>
        <pc:spChg chg="add del mod">
          <ac:chgData name="Anjum Afrooz Shaik" userId="81d90087d1904307" providerId="LiveId" clId="{418A33C7-C96B-4C2C-9BF6-FFBF08C2AAE3}" dt="2024-04-15T06:35:19.235" v="704" actId="20577"/>
          <ac:spMkLst>
            <pc:docMk/>
            <pc:sldMk cId="1643882686" sldId="261"/>
            <ac:spMk id="26" creationId="{B69E82A4-33A8-BF7D-D21D-6E4D91CBF8A2}"/>
          </ac:spMkLst>
        </pc:spChg>
        <pc:spChg chg="add mod">
          <ac:chgData name="Anjum Afrooz Shaik" userId="81d90087d1904307" providerId="LiveId" clId="{418A33C7-C96B-4C2C-9BF6-FFBF08C2AAE3}" dt="2024-04-15T06:35:46.400" v="707" actId="1076"/>
          <ac:spMkLst>
            <pc:docMk/>
            <pc:sldMk cId="1643882686" sldId="261"/>
            <ac:spMk id="27" creationId="{34FCA0C0-FC7B-399A-57E5-A3A79F1C57AD}"/>
          </ac:spMkLst>
        </pc:spChg>
        <pc:spChg chg="add mod">
          <ac:chgData name="Anjum Afrooz Shaik" userId="81d90087d1904307" providerId="LiveId" clId="{418A33C7-C96B-4C2C-9BF6-FFBF08C2AAE3}" dt="2024-04-15T06:36:32.113" v="711" actId="1076"/>
          <ac:spMkLst>
            <pc:docMk/>
            <pc:sldMk cId="1643882686" sldId="261"/>
            <ac:spMk id="28" creationId="{91200A84-6DE9-ACAC-DC84-AC055AC2C58A}"/>
          </ac:spMkLst>
        </pc:spChg>
        <pc:spChg chg="add mod">
          <ac:chgData name="Anjum Afrooz Shaik" userId="81d90087d1904307" providerId="LiveId" clId="{418A33C7-C96B-4C2C-9BF6-FFBF08C2AAE3}" dt="2024-04-15T06:37:12.348" v="716" actId="1076"/>
          <ac:spMkLst>
            <pc:docMk/>
            <pc:sldMk cId="1643882686" sldId="261"/>
            <ac:spMk id="29" creationId="{4EBB0407-7ACB-010B-DCF3-1C4FF967AA29}"/>
          </ac:spMkLst>
        </pc:spChg>
        <pc:spChg chg="add mod">
          <ac:chgData name="Anjum Afrooz Shaik" userId="81d90087d1904307" providerId="LiveId" clId="{418A33C7-C96B-4C2C-9BF6-FFBF08C2AAE3}" dt="2024-04-15T06:37:30.652" v="718" actId="1076"/>
          <ac:spMkLst>
            <pc:docMk/>
            <pc:sldMk cId="1643882686" sldId="261"/>
            <ac:spMk id="30" creationId="{BCDF54C4-0657-FA0B-46CE-FC6D5E19A3BF}"/>
          </ac:spMkLst>
        </pc:spChg>
        <pc:spChg chg="add mod">
          <ac:chgData name="Anjum Afrooz Shaik" userId="81d90087d1904307" providerId="LiveId" clId="{418A33C7-C96B-4C2C-9BF6-FFBF08C2AAE3}" dt="2024-04-15T06:37:53.593" v="720" actId="1076"/>
          <ac:spMkLst>
            <pc:docMk/>
            <pc:sldMk cId="1643882686" sldId="261"/>
            <ac:spMk id="31" creationId="{FA75971E-3EC4-446B-0C51-2F343BB1F09B}"/>
          </ac:spMkLst>
        </pc:spChg>
        <pc:spChg chg="add mod">
          <ac:chgData name="Anjum Afrooz Shaik" userId="81d90087d1904307" providerId="LiveId" clId="{418A33C7-C96B-4C2C-9BF6-FFBF08C2AAE3}" dt="2024-04-15T06:38:17.011" v="722" actId="1076"/>
          <ac:spMkLst>
            <pc:docMk/>
            <pc:sldMk cId="1643882686" sldId="261"/>
            <ac:spMk id="32" creationId="{479B8E92-94BA-B4C9-162D-6488E74D0B1B}"/>
          </ac:spMkLst>
        </pc:spChg>
        <pc:spChg chg="add mod">
          <ac:chgData name="Anjum Afrooz Shaik" userId="81d90087d1904307" providerId="LiveId" clId="{418A33C7-C96B-4C2C-9BF6-FFBF08C2AAE3}" dt="2024-04-15T06:38:34.577" v="724" actId="1076"/>
          <ac:spMkLst>
            <pc:docMk/>
            <pc:sldMk cId="1643882686" sldId="261"/>
            <ac:spMk id="33" creationId="{C12CDFB3-58D0-A33A-8A55-E01DDE5C5618}"/>
          </ac:spMkLst>
        </pc:spChg>
        <pc:spChg chg="add mod">
          <ac:chgData name="Anjum Afrooz Shaik" userId="81d90087d1904307" providerId="LiveId" clId="{418A33C7-C96B-4C2C-9BF6-FFBF08C2AAE3}" dt="2024-04-15T06:38:45.916" v="727" actId="1076"/>
          <ac:spMkLst>
            <pc:docMk/>
            <pc:sldMk cId="1643882686" sldId="261"/>
            <ac:spMk id="34" creationId="{4CAAA6E8-C408-349F-ECEF-2BAC90F6E560}"/>
          </ac:spMkLst>
        </pc:spChg>
        <pc:spChg chg="add mod">
          <ac:chgData name="Anjum Afrooz Shaik" userId="81d90087d1904307" providerId="LiveId" clId="{418A33C7-C96B-4C2C-9BF6-FFBF08C2AAE3}" dt="2024-04-15T06:39:03.021" v="729" actId="1076"/>
          <ac:spMkLst>
            <pc:docMk/>
            <pc:sldMk cId="1643882686" sldId="261"/>
            <ac:spMk id="35" creationId="{357876BE-3A22-93AF-46D3-924D1C5A20CC}"/>
          </ac:spMkLst>
        </pc:spChg>
        <pc:spChg chg="add mod">
          <ac:chgData name="Anjum Afrooz Shaik" userId="81d90087d1904307" providerId="LiveId" clId="{418A33C7-C96B-4C2C-9BF6-FFBF08C2AAE3}" dt="2024-04-15T06:41:54.490" v="753" actId="1076"/>
          <ac:spMkLst>
            <pc:docMk/>
            <pc:sldMk cId="1643882686" sldId="261"/>
            <ac:spMk id="36" creationId="{FF965400-02CD-2653-92B0-A019DC15EB43}"/>
          </ac:spMkLst>
        </pc:spChg>
        <pc:spChg chg="add mod">
          <ac:chgData name="Anjum Afrooz Shaik" userId="81d90087d1904307" providerId="LiveId" clId="{418A33C7-C96B-4C2C-9BF6-FFBF08C2AAE3}" dt="2024-04-15T06:41:46.976" v="752" actId="404"/>
          <ac:spMkLst>
            <pc:docMk/>
            <pc:sldMk cId="1643882686" sldId="261"/>
            <ac:spMk id="37" creationId="{4EE87BBB-B02E-5789-EA01-1329F4C45EEB}"/>
          </ac:spMkLst>
        </pc:spChg>
        <pc:spChg chg="add mod">
          <ac:chgData name="Anjum Afrooz Shaik" userId="81d90087d1904307" providerId="LiveId" clId="{418A33C7-C96B-4C2C-9BF6-FFBF08C2AAE3}" dt="2024-04-15T06:42:33.332" v="767" actId="20577"/>
          <ac:spMkLst>
            <pc:docMk/>
            <pc:sldMk cId="1643882686" sldId="261"/>
            <ac:spMk id="38" creationId="{E41F80B3-0539-D6C3-B38B-C583E8B10544}"/>
          </ac:spMkLst>
        </pc:spChg>
        <pc:graphicFrameChg chg="add mod modGraphic">
          <ac:chgData name="Anjum Afrooz Shaik" userId="81d90087d1904307" providerId="LiveId" clId="{418A33C7-C96B-4C2C-9BF6-FFBF08C2AAE3}" dt="2024-04-15T16:45:01.771" v="1450" actId="207"/>
          <ac:graphicFrameMkLst>
            <pc:docMk/>
            <pc:sldMk cId="1643882686" sldId="261"/>
            <ac:graphicFrameMk id="3" creationId="{B7BD2ACA-E093-0683-65ED-830628E13B94}"/>
          </ac:graphicFrameMkLst>
        </pc:graphicFrameChg>
        <pc:graphicFrameChg chg="add mod modGraphic">
          <ac:chgData name="Anjum Afrooz Shaik" userId="81d90087d1904307" providerId="LiveId" clId="{418A33C7-C96B-4C2C-9BF6-FFBF08C2AAE3}" dt="2024-04-15T06:44:56.199" v="774" actId="207"/>
          <ac:graphicFrameMkLst>
            <pc:docMk/>
            <pc:sldMk cId="1643882686" sldId="261"/>
            <ac:graphicFrameMk id="4" creationId="{D84034C6-3AEE-CD61-831C-11C847C6D422}"/>
          </ac:graphicFrameMkLst>
        </pc:graphicFrameChg>
        <pc:graphicFrameChg chg="add mod modGraphic">
          <ac:chgData name="Anjum Afrooz Shaik" userId="81d90087d1904307" providerId="LiveId" clId="{418A33C7-C96B-4C2C-9BF6-FFBF08C2AAE3}" dt="2024-04-15T16:45:06.908" v="1451" actId="207"/>
          <ac:graphicFrameMkLst>
            <pc:docMk/>
            <pc:sldMk cId="1643882686" sldId="261"/>
            <ac:graphicFrameMk id="5" creationId="{C25A5B81-97AE-6D95-6467-46B6DE338F12}"/>
          </ac:graphicFrameMkLst>
        </pc:graphicFrameChg>
        <pc:graphicFrameChg chg="add mod modGraphic">
          <ac:chgData name="Anjum Afrooz Shaik" userId="81d90087d1904307" providerId="LiveId" clId="{418A33C7-C96B-4C2C-9BF6-FFBF08C2AAE3}" dt="2024-04-15T06:45:10.386" v="775" actId="207"/>
          <ac:graphicFrameMkLst>
            <pc:docMk/>
            <pc:sldMk cId="1643882686" sldId="261"/>
            <ac:graphicFrameMk id="6" creationId="{6E3A4323-DFDE-FD94-643B-EF03809D48EC}"/>
          </ac:graphicFrameMkLst>
        </pc:graphicFrameChg>
        <pc:graphicFrameChg chg="add mod modGraphic">
          <ac:chgData name="Anjum Afrooz Shaik" userId="81d90087d1904307" providerId="LiveId" clId="{418A33C7-C96B-4C2C-9BF6-FFBF08C2AAE3}" dt="2024-04-15T06:45:53.606" v="780" actId="207"/>
          <ac:graphicFrameMkLst>
            <pc:docMk/>
            <pc:sldMk cId="1643882686" sldId="261"/>
            <ac:graphicFrameMk id="7" creationId="{69129948-CF2C-2F05-3912-C9AC3D5D1264}"/>
          </ac:graphicFrameMkLst>
        </pc:graphicFrameChg>
        <pc:graphicFrameChg chg="add mod modGraphic">
          <ac:chgData name="Anjum Afrooz Shaik" userId="81d90087d1904307" providerId="LiveId" clId="{418A33C7-C96B-4C2C-9BF6-FFBF08C2AAE3}" dt="2024-04-15T16:45:16.694" v="1452" actId="207"/>
          <ac:graphicFrameMkLst>
            <pc:docMk/>
            <pc:sldMk cId="1643882686" sldId="261"/>
            <ac:graphicFrameMk id="8" creationId="{47DD5D8A-5BC2-C2BB-A82D-A7C48B9FA321}"/>
          </ac:graphicFrameMkLst>
        </pc:graphicFrameChg>
        <pc:graphicFrameChg chg="add mod modGraphic">
          <ac:chgData name="Anjum Afrooz Shaik" userId="81d90087d1904307" providerId="LiveId" clId="{418A33C7-C96B-4C2C-9BF6-FFBF08C2AAE3}" dt="2024-04-15T06:45:15.924" v="776" actId="207"/>
          <ac:graphicFrameMkLst>
            <pc:docMk/>
            <pc:sldMk cId="1643882686" sldId="261"/>
            <ac:graphicFrameMk id="9" creationId="{6A92A8B4-0834-98B7-E110-D4BB70F480A4}"/>
          </ac:graphicFrameMkLst>
        </pc:graphicFrameChg>
        <pc:graphicFrameChg chg="add mod modGraphic">
          <ac:chgData name="Anjum Afrooz Shaik" userId="81d90087d1904307" providerId="LiveId" clId="{418A33C7-C96B-4C2C-9BF6-FFBF08C2AAE3}" dt="2024-04-15T16:45:22.834" v="1453" actId="207"/>
          <ac:graphicFrameMkLst>
            <pc:docMk/>
            <pc:sldMk cId="1643882686" sldId="261"/>
            <ac:graphicFrameMk id="10" creationId="{2CB445E6-5DD9-86D9-051D-59E8BDF756B6}"/>
          </ac:graphicFrameMkLst>
        </pc:graphicFrameChg>
        <pc:graphicFrameChg chg="add mod modGraphic">
          <ac:chgData name="Anjum Afrooz Shaik" userId="81d90087d1904307" providerId="LiveId" clId="{418A33C7-C96B-4C2C-9BF6-FFBF08C2AAE3}" dt="2024-04-15T06:45:20.791" v="777" actId="207"/>
          <ac:graphicFrameMkLst>
            <pc:docMk/>
            <pc:sldMk cId="1643882686" sldId="261"/>
            <ac:graphicFrameMk id="11" creationId="{CD9718FC-705D-8FF7-A0CC-B44C5910F961}"/>
          </ac:graphicFrameMkLst>
        </pc:graphicFrameChg>
        <pc:graphicFrameChg chg="add mod modGraphic">
          <ac:chgData name="Anjum Afrooz Shaik" userId="81d90087d1904307" providerId="LiveId" clId="{418A33C7-C96B-4C2C-9BF6-FFBF08C2AAE3}" dt="2024-04-15T06:46:04.421" v="782" actId="207"/>
          <ac:graphicFrameMkLst>
            <pc:docMk/>
            <pc:sldMk cId="1643882686" sldId="261"/>
            <ac:graphicFrameMk id="12" creationId="{860B79B9-BF1C-1BA1-CB66-E688CADC9D2F}"/>
          </ac:graphicFrameMkLst>
        </pc:graphicFrameChg>
        <pc:graphicFrameChg chg="add mod modGraphic">
          <ac:chgData name="Anjum Afrooz Shaik" userId="81d90087d1904307" providerId="LiveId" clId="{418A33C7-C96B-4C2C-9BF6-FFBF08C2AAE3}" dt="2024-04-15T16:45:31.326" v="1454" actId="207"/>
          <ac:graphicFrameMkLst>
            <pc:docMk/>
            <pc:sldMk cId="1643882686" sldId="261"/>
            <ac:graphicFrameMk id="13" creationId="{AF636F19-56AC-232C-3F4B-5D1E4BD130E2}"/>
          </ac:graphicFrameMkLst>
        </pc:graphicFrameChg>
        <pc:graphicFrameChg chg="add mod modGraphic">
          <ac:chgData name="Anjum Afrooz Shaik" userId="81d90087d1904307" providerId="LiveId" clId="{418A33C7-C96B-4C2C-9BF6-FFBF08C2AAE3}" dt="2024-04-15T06:45:28.341" v="778" actId="207"/>
          <ac:graphicFrameMkLst>
            <pc:docMk/>
            <pc:sldMk cId="1643882686" sldId="261"/>
            <ac:graphicFrameMk id="14" creationId="{705F0C7D-4C43-4CA9-B477-E408452AB787}"/>
          </ac:graphicFrameMkLst>
        </pc:graphicFrameChg>
        <pc:graphicFrameChg chg="add mod modGraphic">
          <ac:chgData name="Anjum Afrooz Shaik" userId="81d90087d1904307" providerId="LiveId" clId="{418A33C7-C96B-4C2C-9BF6-FFBF08C2AAE3}" dt="2024-04-15T16:45:36.907" v="1455" actId="207"/>
          <ac:graphicFrameMkLst>
            <pc:docMk/>
            <pc:sldMk cId="1643882686" sldId="261"/>
            <ac:graphicFrameMk id="15" creationId="{41A93991-9F3A-080A-CF83-281F28B95EF1}"/>
          </ac:graphicFrameMkLst>
        </pc:graphicFrameChg>
        <pc:graphicFrameChg chg="add mod modGraphic">
          <ac:chgData name="Anjum Afrooz Shaik" userId="81d90087d1904307" providerId="LiveId" clId="{418A33C7-C96B-4C2C-9BF6-FFBF08C2AAE3}" dt="2024-04-15T06:45:32.299" v="779" actId="207"/>
          <ac:graphicFrameMkLst>
            <pc:docMk/>
            <pc:sldMk cId="1643882686" sldId="261"/>
            <ac:graphicFrameMk id="16" creationId="{788A9BDF-00C5-5C5A-CAE3-D7F5D2878D9F}"/>
          </ac:graphicFrameMkLst>
        </pc:graphicFrameChg>
        <pc:graphicFrameChg chg="add mod modGraphic">
          <ac:chgData name="Anjum Afrooz Shaik" userId="81d90087d1904307" providerId="LiveId" clId="{418A33C7-C96B-4C2C-9BF6-FFBF08C2AAE3}" dt="2024-04-15T06:46:28.699" v="785" actId="207"/>
          <ac:graphicFrameMkLst>
            <pc:docMk/>
            <pc:sldMk cId="1643882686" sldId="261"/>
            <ac:graphicFrameMk id="17" creationId="{E0471D5B-E3CB-0B88-04F2-AB68AEDCEABE}"/>
          </ac:graphicFrameMkLst>
        </pc:graphicFrameChg>
        <pc:graphicFrameChg chg="add mod modGraphic">
          <ac:chgData name="Anjum Afrooz Shaik" userId="81d90087d1904307" providerId="LiveId" clId="{418A33C7-C96B-4C2C-9BF6-FFBF08C2AAE3}" dt="2024-04-15T16:45:46.766" v="1456" actId="207"/>
          <ac:graphicFrameMkLst>
            <pc:docMk/>
            <pc:sldMk cId="1643882686" sldId="261"/>
            <ac:graphicFrameMk id="18" creationId="{BBDC85A9-2B09-4656-3CC8-2936A52F6631}"/>
          </ac:graphicFrameMkLst>
        </pc:graphicFrameChg>
        <pc:graphicFrameChg chg="add mod modGraphic">
          <ac:chgData name="Anjum Afrooz Shaik" userId="81d90087d1904307" providerId="LiveId" clId="{418A33C7-C96B-4C2C-9BF6-FFBF08C2AAE3}" dt="2024-04-15T16:46:01.272" v="1457" actId="207"/>
          <ac:graphicFrameMkLst>
            <pc:docMk/>
            <pc:sldMk cId="1643882686" sldId="261"/>
            <ac:graphicFrameMk id="19" creationId="{316F8FC9-3C14-C265-F55D-F00988B11E76}"/>
          </ac:graphicFrameMkLst>
        </pc:graphicFrameChg>
        <pc:graphicFrameChg chg="add mod modGraphic">
          <ac:chgData name="Anjum Afrooz Shaik" userId="81d90087d1904307" providerId="LiveId" clId="{418A33C7-C96B-4C2C-9BF6-FFBF08C2AAE3}" dt="2024-04-15T16:46:18.395" v="1458" actId="207"/>
          <ac:graphicFrameMkLst>
            <pc:docMk/>
            <pc:sldMk cId="1643882686" sldId="261"/>
            <ac:graphicFrameMk id="20" creationId="{BC088D69-C01C-D181-241C-69B277060555}"/>
          </ac:graphicFrameMkLst>
        </pc:graphicFrameChg>
      </pc:sldChg>
      <pc:sldChg chg="addSp modSp mod setBg">
        <pc:chgData name="Anjum Afrooz Shaik" userId="81d90087d1904307" providerId="LiveId" clId="{418A33C7-C96B-4C2C-9BF6-FFBF08C2AAE3}" dt="2024-04-15T13:09:01.506" v="996" actId="404"/>
        <pc:sldMkLst>
          <pc:docMk/>
          <pc:sldMk cId="685181675" sldId="262"/>
        </pc:sldMkLst>
        <pc:spChg chg="add mod">
          <ac:chgData name="Anjum Afrooz Shaik" userId="81d90087d1904307" providerId="LiveId" clId="{418A33C7-C96B-4C2C-9BF6-FFBF08C2AAE3}" dt="2024-04-15T07:04:47.378" v="978" actId="1076"/>
          <ac:spMkLst>
            <pc:docMk/>
            <pc:sldMk cId="685181675" sldId="262"/>
            <ac:spMk id="3" creationId="{CDB65A56-406B-5BDF-B64E-C6AF7892D41B}"/>
          </ac:spMkLst>
        </pc:spChg>
        <pc:graphicFrameChg chg="add mod modGraphic">
          <ac:chgData name="Anjum Afrooz Shaik" userId="81d90087d1904307" providerId="LiveId" clId="{418A33C7-C96B-4C2C-9BF6-FFBF08C2AAE3}" dt="2024-04-15T13:09:01.506" v="996" actId="404"/>
          <ac:graphicFrameMkLst>
            <pc:docMk/>
            <pc:sldMk cId="685181675" sldId="262"/>
            <ac:graphicFrameMk id="2" creationId="{30919675-6B90-CDB5-B901-B3E35ACD53C0}"/>
          </ac:graphicFrameMkLst>
        </pc:graphicFrameChg>
      </pc:sldChg>
      <pc:sldChg chg="addSp delSp modSp mod setBg">
        <pc:chgData name="Anjum Afrooz Shaik" userId="81d90087d1904307" providerId="LiveId" clId="{418A33C7-C96B-4C2C-9BF6-FFBF08C2AAE3}" dt="2024-04-15T16:28:51.867" v="1401" actId="1076"/>
        <pc:sldMkLst>
          <pc:docMk/>
          <pc:sldMk cId="3546408189" sldId="263"/>
        </pc:sldMkLst>
        <pc:spChg chg="add mod ord">
          <ac:chgData name="Anjum Afrooz Shaik" userId="81d90087d1904307" providerId="LiveId" clId="{418A33C7-C96B-4C2C-9BF6-FFBF08C2AAE3}" dt="2024-04-15T16:28:20.644" v="1398" actId="403"/>
          <ac:spMkLst>
            <pc:docMk/>
            <pc:sldMk cId="3546408189" sldId="263"/>
            <ac:spMk id="2" creationId="{74076C42-5E21-B153-F755-34DD7129439F}"/>
          </ac:spMkLst>
        </pc:spChg>
        <pc:spChg chg="add mod">
          <ac:chgData name="Anjum Afrooz Shaik" userId="81d90087d1904307" providerId="LiveId" clId="{418A33C7-C96B-4C2C-9BF6-FFBF08C2AAE3}" dt="2024-04-15T16:28:02.268" v="1396" actId="26606"/>
          <ac:spMkLst>
            <pc:docMk/>
            <pc:sldMk cId="3546408189" sldId="263"/>
            <ac:spMk id="3" creationId="{D7F87F65-A064-9D23-4420-7FF347E54A66}"/>
          </ac:spMkLst>
        </pc:spChg>
        <pc:spChg chg="add del">
          <ac:chgData name="Anjum Afrooz Shaik" userId="81d90087d1904307" providerId="LiveId" clId="{418A33C7-C96B-4C2C-9BF6-FFBF08C2AAE3}" dt="2024-04-15T16:28:02.268" v="1396" actId="26606"/>
          <ac:spMkLst>
            <pc:docMk/>
            <pc:sldMk cId="3546408189" sldId="263"/>
            <ac:spMk id="7" creationId="{B6CDA21F-E7AF-4C75-8395-33F58D5B0E45}"/>
          </ac:spMkLst>
        </pc:spChg>
        <pc:spChg chg="add del">
          <ac:chgData name="Anjum Afrooz Shaik" userId="81d90087d1904307" providerId="LiveId" clId="{418A33C7-C96B-4C2C-9BF6-FFBF08C2AAE3}" dt="2024-04-15T16:28:02.268" v="1396" actId="26606"/>
          <ac:spMkLst>
            <pc:docMk/>
            <pc:sldMk cId="3546408189" sldId="263"/>
            <ac:spMk id="14" creationId="{D5B0017B-2ECA-49AF-B397-DC140825DF8D}"/>
          </ac:spMkLst>
        </pc:spChg>
        <pc:spChg chg="add">
          <ac:chgData name="Anjum Afrooz Shaik" userId="81d90087d1904307" providerId="LiveId" clId="{418A33C7-C96B-4C2C-9BF6-FFBF08C2AAE3}" dt="2024-04-15T16:28:02.268" v="1396" actId="26606"/>
          <ac:spMkLst>
            <pc:docMk/>
            <pc:sldMk cId="3546408189" sldId="263"/>
            <ac:spMk id="21" creationId="{201CC55D-ED54-4C5C-95E6-10947BD1103B}"/>
          </ac:spMkLst>
        </pc:spChg>
        <pc:spChg chg="add">
          <ac:chgData name="Anjum Afrooz Shaik" userId="81d90087d1904307" providerId="LiveId" clId="{418A33C7-C96B-4C2C-9BF6-FFBF08C2AAE3}" dt="2024-04-15T16:28:02.268" v="1396" actId="26606"/>
          <ac:spMkLst>
            <pc:docMk/>
            <pc:sldMk cId="3546408189" sldId="263"/>
            <ac:spMk id="27" creationId="{3873B707-463F-40B0-8227-E8CC6C67EB25}"/>
          </ac:spMkLst>
        </pc:spChg>
        <pc:spChg chg="add">
          <ac:chgData name="Anjum Afrooz Shaik" userId="81d90087d1904307" providerId="LiveId" clId="{418A33C7-C96B-4C2C-9BF6-FFBF08C2AAE3}" dt="2024-04-15T16:28:02.268" v="1396" actId="26606"/>
          <ac:spMkLst>
            <pc:docMk/>
            <pc:sldMk cId="3546408189" sldId="263"/>
            <ac:spMk id="29" creationId="{C13237C8-E62C-4F0D-A318-BD6FB6C2D138}"/>
          </ac:spMkLst>
        </pc:spChg>
        <pc:spChg chg="add">
          <ac:chgData name="Anjum Afrooz Shaik" userId="81d90087d1904307" providerId="LiveId" clId="{418A33C7-C96B-4C2C-9BF6-FFBF08C2AAE3}" dt="2024-04-15T16:28:02.268" v="1396" actId="26606"/>
          <ac:spMkLst>
            <pc:docMk/>
            <pc:sldMk cId="3546408189" sldId="263"/>
            <ac:spMk id="31" creationId="{19C9EAEA-39D0-4B0E-A0EB-51E7B26740B1}"/>
          </ac:spMkLst>
        </pc:spChg>
        <pc:grpChg chg="add del">
          <ac:chgData name="Anjum Afrooz Shaik" userId="81d90087d1904307" providerId="LiveId" clId="{418A33C7-C96B-4C2C-9BF6-FFBF08C2AAE3}" dt="2024-04-15T16:28:02.268" v="1396" actId="26606"/>
          <ac:grpSpMkLst>
            <pc:docMk/>
            <pc:sldMk cId="3546408189" sldId="263"/>
            <ac:grpSpMk id="9" creationId="{AE1C45F0-260A-458C-96ED-C1F6D2151219}"/>
          </ac:grpSpMkLst>
        </pc:grpChg>
        <pc:grpChg chg="add">
          <ac:chgData name="Anjum Afrooz Shaik" userId="81d90087d1904307" providerId="LiveId" clId="{418A33C7-C96B-4C2C-9BF6-FFBF08C2AAE3}" dt="2024-04-15T16:28:02.268" v="1396" actId="26606"/>
          <ac:grpSpMkLst>
            <pc:docMk/>
            <pc:sldMk cId="3546408189" sldId="263"/>
            <ac:grpSpMk id="23" creationId="{1DE889C7-FAD6-4397-98E2-05D503484459}"/>
          </ac:grpSpMkLst>
        </pc:grpChg>
        <pc:picChg chg="add mod modCrop">
          <ac:chgData name="Anjum Afrooz Shaik" userId="81d90087d1904307" providerId="LiveId" clId="{418A33C7-C96B-4C2C-9BF6-FFBF08C2AAE3}" dt="2024-04-15T16:28:51.867" v="1401" actId="1076"/>
          <ac:picMkLst>
            <pc:docMk/>
            <pc:sldMk cId="3546408189" sldId="263"/>
            <ac:picMk id="5" creationId="{D288C12A-506E-DF89-E976-CE9CBA5C64E2}"/>
          </ac:picMkLst>
        </pc:picChg>
        <pc:cxnChg chg="add del">
          <ac:chgData name="Anjum Afrooz Shaik" userId="81d90087d1904307" providerId="LiveId" clId="{418A33C7-C96B-4C2C-9BF6-FFBF08C2AAE3}" dt="2024-04-15T16:28:02.268" v="1396" actId="26606"/>
          <ac:cxnSpMkLst>
            <pc:docMk/>
            <pc:sldMk cId="3546408189" sldId="263"/>
            <ac:cxnSpMk id="16" creationId="{6CF1BAF6-AD41-4082-B212-8A1F9A2E8779}"/>
          </ac:cxnSpMkLst>
        </pc:cxnChg>
      </pc:sldChg>
      <pc:sldChg chg="addSp modSp mod setBg">
        <pc:chgData name="Anjum Afrooz Shaik" userId="81d90087d1904307" providerId="LiveId" clId="{418A33C7-C96B-4C2C-9BF6-FFBF08C2AAE3}" dt="2024-04-15T15:59:57.889" v="1324"/>
        <pc:sldMkLst>
          <pc:docMk/>
          <pc:sldMk cId="3559635234" sldId="264"/>
        </pc:sldMkLst>
        <pc:spChg chg="add mod">
          <ac:chgData name="Anjum Afrooz Shaik" userId="81d90087d1904307" providerId="LiveId" clId="{418A33C7-C96B-4C2C-9BF6-FFBF08C2AAE3}" dt="2024-04-15T13:11:30.741" v="1092" actId="1076"/>
          <ac:spMkLst>
            <pc:docMk/>
            <pc:sldMk cId="3559635234" sldId="264"/>
            <ac:spMk id="2" creationId="{353414C7-E86E-AD42-B9F6-3EF601147E66}"/>
          </ac:spMkLst>
        </pc:spChg>
        <pc:spChg chg="add mod">
          <ac:chgData name="Anjum Afrooz Shaik" userId="81d90087d1904307" providerId="LiveId" clId="{418A33C7-C96B-4C2C-9BF6-FFBF08C2AAE3}" dt="2024-04-15T13:12:43.082" v="1132" actId="1076"/>
          <ac:spMkLst>
            <pc:docMk/>
            <pc:sldMk cId="3559635234" sldId="264"/>
            <ac:spMk id="3" creationId="{2F7FE3FB-A2AD-E3BF-11A2-03A80B65B937}"/>
          </ac:spMkLst>
        </pc:spChg>
      </pc:sldChg>
      <pc:sldChg chg="addSp delSp modSp add mod setBg delAnim modAnim">
        <pc:chgData name="Anjum Afrooz Shaik" userId="81d90087d1904307" providerId="LiveId" clId="{418A33C7-C96B-4C2C-9BF6-FFBF08C2AAE3}" dt="2024-04-15T06:13:40.244" v="347" actId="26606"/>
        <pc:sldMkLst>
          <pc:docMk/>
          <pc:sldMk cId="2901102837" sldId="265"/>
        </pc:sldMkLst>
        <pc:spChg chg="mod">
          <ac:chgData name="Anjum Afrooz Shaik" userId="81d90087d1904307" providerId="LiveId" clId="{418A33C7-C96B-4C2C-9BF6-FFBF08C2AAE3}" dt="2024-04-15T06:13:40.244" v="347" actId="26606"/>
          <ac:spMkLst>
            <pc:docMk/>
            <pc:sldMk cId="2901102837" sldId="265"/>
            <ac:spMk id="2" creationId="{20DA20C8-9E0F-80D0-8042-30A2B56565E0}"/>
          </ac:spMkLst>
        </pc:spChg>
        <pc:spChg chg="mod">
          <ac:chgData name="Anjum Afrooz Shaik" userId="81d90087d1904307" providerId="LiveId" clId="{418A33C7-C96B-4C2C-9BF6-FFBF08C2AAE3}" dt="2024-04-15T06:13:40.244" v="347" actId="26606"/>
          <ac:spMkLst>
            <pc:docMk/>
            <pc:sldMk cId="2901102837" sldId="265"/>
            <ac:spMk id="3" creationId="{5C813C31-7954-98C1-5459-13F9D64E988F}"/>
          </ac:spMkLst>
        </pc:spChg>
        <pc:spChg chg="mod">
          <ac:chgData name="Anjum Afrooz Shaik" userId="81d90087d1904307" providerId="LiveId" clId="{418A33C7-C96B-4C2C-9BF6-FFBF08C2AAE3}" dt="2024-04-15T06:13:40.244" v="347" actId="26606"/>
          <ac:spMkLst>
            <pc:docMk/>
            <pc:sldMk cId="2901102837" sldId="265"/>
            <ac:spMk id="4" creationId="{2F3C8451-0CAE-9892-ABA7-6147C925F299}"/>
          </ac:spMkLst>
        </pc:spChg>
        <pc:spChg chg="mod">
          <ac:chgData name="Anjum Afrooz Shaik" userId="81d90087d1904307" providerId="LiveId" clId="{418A33C7-C96B-4C2C-9BF6-FFBF08C2AAE3}" dt="2024-04-15T06:13:40.244" v="347" actId="26606"/>
          <ac:spMkLst>
            <pc:docMk/>
            <pc:sldMk cId="2901102837" sldId="265"/>
            <ac:spMk id="5" creationId="{399398D3-2129-7D14-9D3E-B52946A8AF3E}"/>
          </ac:spMkLst>
        </pc:spChg>
        <pc:spChg chg="add">
          <ac:chgData name="Anjum Afrooz Shaik" userId="81d90087d1904307" providerId="LiveId" clId="{418A33C7-C96B-4C2C-9BF6-FFBF08C2AAE3}" dt="2024-04-15T06:13:40.244" v="347" actId="26606"/>
          <ac:spMkLst>
            <pc:docMk/>
            <pc:sldMk cId="2901102837" sldId="265"/>
            <ac:spMk id="21" creationId="{AB8C311F-7253-4AED-9701-7FC0708C41C7}"/>
          </ac:spMkLst>
        </pc:spChg>
        <pc:spChg chg="add">
          <ac:chgData name="Anjum Afrooz Shaik" userId="81d90087d1904307" providerId="LiveId" clId="{418A33C7-C96B-4C2C-9BF6-FFBF08C2AAE3}" dt="2024-04-15T06:13:40.244" v="347" actId="26606"/>
          <ac:spMkLst>
            <pc:docMk/>
            <pc:sldMk cId="2901102837" sldId="265"/>
            <ac:spMk id="23" creationId="{E2384209-CB15-4CDF-9D31-C44FD9A3F20D}"/>
          </ac:spMkLst>
        </pc:spChg>
        <pc:spChg chg="add">
          <ac:chgData name="Anjum Afrooz Shaik" userId="81d90087d1904307" providerId="LiveId" clId="{418A33C7-C96B-4C2C-9BF6-FFBF08C2AAE3}" dt="2024-04-15T06:13:40.244" v="347" actId="26606"/>
          <ac:spMkLst>
            <pc:docMk/>
            <pc:sldMk cId="2901102837" sldId="265"/>
            <ac:spMk id="25" creationId="{2633B3B5-CC90-43F0-8714-D31D1F3F0209}"/>
          </ac:spMkLst>
        </pc:spChg>
        <pc:spChg chg="add">
          <ac:chgData name="Anjum Afrooz Shaik" userId="81d90087d1904307" providerId="LiveId" clId="{418A33C7-C96B-4C2C-9BF6-FFBF08C2AAE3}" dt="2024-04-15T06:13:40.244" v="347" actId="26606"/>
          <ac:spMkLst>
            <pc:docMk/>
            <pc:sldMk cId="2901102837" sldId="265"/>
            <ac:spMk id="27" creationId="{A8D57A06-A426-446D-B02C-A2DC6B62E45E}"/>
          </ac:spMkLst>
        </pc:spChg>
        <pc:picChg chg="del">
          <ac:chgData name="Anjum Afrooz Shaik" userId="81d90087d1904307" providerId="LiveId" clId="{418A33C7-C96B-4C2C-9BF6-FFBF08C2AAE3}" dt="2024-04-15T06:03:32.441" v="289" actId="478"/>
          <ac:picMkLst>
            <pc:docMk/>
            <pc:sldMk cId="2901102837" sldId="265"/>
            <ac:picMk id="7" creationId="{DB80154A-5192-F895-BFA9-FF6C3A0AEA74}"/>
          </ac:picMkLst>
        </pc:picChg>
        <pc:picChg chg="add mod">
          <ac:chgData name="Anjum Afrooz Shaik" userId="81d90087d1904307" providerId="LiveId" clId="{418A33C7-C96B-4C2C-9BF6-FFBF08C2AAE3}" dt="2024-04-15T06:13:40.244" v="347" actId="26606"/>
          <ac:picMkLst>
            <pc:docMk/>
            <pc:sldMk cId="2901102837" sldId="265"/>
            <ac:picMk id="8" creationId="{FE270F68-2751-5682-B205-B3D678D6FC14}"/>
          </ac:picMkLst>
        </pc:picChg>
        <pc:picChg chg="add mod">
          <ac:chgData name="Anjum Afrooz Shaik" userId="81d90087d1904307" providerId="LiveId" clId="{418A33C7-C96B-4C2C-9BF6-FFBF08C2AAE3}" dt="2024-04-15T06:13:40.244" v="347" actId="26606"/>
          <ac:picMkLst>
            <pc:docMk/>
            <pc:sldMk cId="2901102837" sldId="265"/>
            <ac:picMk id="10" creationId="{F7B8F0D9-CCD9-7F37-DEAB-457C512451C3}"/>
          </ac:picMkLst>
        </pc:picChg>
        <pc:picChg chg="add del mod">
          <ac:chgData name="Anjum Afrooz Shaik" userId="81d90087d1904307" providerId="LiveId" clId="{418A33C7-C96B-4C2C-9BF6-FFBF08C2AAE3}" dt="2024-04-15T06:10:00.187" v="325" actId="478"/>
          <ac:picMkLst>
            <pc:docMk/>
            <pc:sldMk cId="2901102837" sldId="265"/>
            <ac:picMk id="12" creationId="{B3B7ED9D-BF50-964C-69D6-1ECADFE37A93}"/>
          </ac:picMkLst>
        </pc:picChg>
        <pc:picChg chg="add mod">
          <ac:chgData name="Anjum Afrooz Shaik" userId="81d90087d1904307" providerId="LiveId" clId="{418A33C7-C96B-4C2C-9BF6-FFBF08C2AAE3}" dt="2024-04-15T06:13:40.244" v="347" actId="26606"/>
          <ac:picMkLst>
            <pc:docMk/>
            <pc:sldMk cId="2901102837" sldId="265"/>
            <ac:picMk id="14" creationId="{A8160B64-0A1B-3702-5B50-CF8944D3C28D}"/>
          </ac:picMkLst>
        </pc:picChg>
        <pc:picChg chg="add mod">
          <ac:chgData name="Anjum Afrooz Shaik" userId="81d90087d1904307" providerId="LiveId" clId="{418A33C7-C96B-4C2C-9BF6-FFBF08C2AAE3}" dt="2024-04-15T06:13:40.244" v="347" actId="26606"/>
          <ac:picMkLst>
            <pc:docMk/>
            <pc:sldMk cId="2901102837" sldId="265"/>
            <ac:picMk id="16" creationId="{2ED123F1-B295-51B9-60DC-90FA78F8D3EF}"/>
          </ac:picMkLst>
        </pc:picChg>
      </pc:sldChg>
      <pc:sldChg chg="addSp delSp modSp add mod setBg delAnim modAnim">
        <pc:chgData name="Anjum Afrooz Shaik" userId="81d90087d1904307" providerId="LiveId" clId="{418A33C7-C96B-4C2C-9BF6-FFBF08C2AAE3}" dt="2024-04-15T06:20:34.944" v="569"/>
        <pc:sldMkLst>
          <pc:docMk/>
          <pc:sldMk cId="3252798417" sldId="266"/>
        </pc:sldMkLst>
        <pc:spChg chg="mod">
          <ac:chgData name="Anjum Afrooz Shaik" userId="81d90087d1904307" providerId="LiveId" clId="{418A33C7-C96B-4C2C-9BF6-FFBF08C2AAE3}" dt="2024-04-15T06:17:41.066" v="394" actId="26606"/>
          <ac:spMkLst>
            <pc:docMk/>
            <pc:sldMk cId="3252798417" sldId="266"/>
            <ac:spMk id="2" creationId="{20DA20C8-9E0F-80D0-8042-30A2B56565E0}"/>
          </ac:spMkLst>
        </pc:spChg>
        <pc:spChg chg="mod">
          <ac:chgData name="Anjum Afrooz Shaik" userId="81d90087d1904307" providerId="LiveId" clId="{418A33C7-C96B-4C2C-9BF6-FFBF08C2AAE3}" dt="2024-04-15T06:17:41.066" v="394" actId="26606"/>
          <ac:spMkLst>
            <pc:docMk/>
            <pc:sldMk cId="3252798417" sldId="266"/>
            <ac:spMk id="3" creationId="{5C813C31-7954-98C1-5459-13F9D64E988F}"/>
          </ac:spMkLst>
        </pc:spChg>
        <pc:spChg chg="mod">
          <ac:chgData name="Anjum Afrooz Shaik" userId="81d90087d1904307" providerId="LiveId" clId="{418A33C7-C96B-4C2C-9BF6-FFBF08C2AAE3}" dt="2024-04-15T06:17:41.066" v="394" actId="26606"/>
          <ac:spMkLst>
            <pc:docMk/>
            <pc:sldMk cId="3252798417" sldId="266"/>
            <ac:spMk id="4" creationId="{2F3C8451-0CAE-9892-ABA7-6147C925F299}"/>
          </ac:spMkLst>
        </pc:spChg>
        <pc:spChg chg="mod">
          <ac:chgData name="Anjum Afrooz Shaik" userId="81d90087d1904307" providerId="LiveId" clId="{418A33C7-C96B-4C2C-9BF6-FFBF08C2AAE3}" dt="2024-04-15T06:17:41.066" v="394" actId="26606"/>
          <ac:spMkLst>
            <pc:docMk/>
            <pc:sldMk cId="3252798417" sldId="266"/>
            <ac:spMk id="5" creationId="{399398D3-2129-7D14-9D3E-B52946A8AF3E}"/>
          </ac:spMkLst>
        </pc:spChg>
        <pc:spChg chg="add">
          <ac:chgData name="Anjum Afrooz Shaik" userId="81d90087d1904307" providerId="LiveId" clId="{418A33C7-C96B-4C2C-9BF6-FFBF08C2AAE3}" dt="2024-04-15T06:17:41.066" v="394" actId="26606"/>
          <ac:spMkLst>
            <pc:docMk/>
            <pc:sldMk cId="3252798417" sldId="266"/>
            <ac:spMk id="19" creationId="{1500B4A4-B1F1-41EA-886A-B8A210DBCA3B}"/>
          </ac:spMkLst>
        </pc:spChg>
        <pc:spChg chg="add">
          <ac:chgData name="Anjum Afrooz Shaik" userId="81d90087d1904307" providerId="LiveId" clId="{418A33C7-C96B-4C2C-9BF6-FFBF08C2AAE3}" dt="2024-04-15T06:17:41.066" v="394" actId="26606"/>
          <ac:spMkLst>
            <pc:docMk/>
            <pc:sldMk cId="3252798417" sldId="266"/>
            <ac:spMk id="21" creationId="{5E55A99C-0BDC-4DBE-8E40-9FA66F629FA1}"/>
          </ac:spMkLst>
        </pc:spChg>
        <pc:picChg chg="del">
          <ac:chgData name="Anjum Afrooz Shaik" userId="81d90087d1904307" providerId="LiveId" clId="{418A33C7-C96B-4C2C-9BF6-FFBF08C2AAE3}" dt="2024-04-15T06:14:05.176" v="348" actId="478"/>
          <ac:picMkLst>
            <pc:docMk/>
            <pc:sldMk cId="3252798417" sldId="266"/>
            <ac:picMk id="7" creationId="{DB80154A-5192-F895-BFA9-FF6C3A0AEA74}"/>
          </ac:picMkLst>
        </pc:picChg>
        <pc:picChg chg="add mod">
          <ac:chgData name="Anjum Afrooz Shaik" userId="81d90087d1904307" providerId="LiveId" clId="{418A33C7-C96B-4C2C-9BF6-FFBF08C2AAE3}" dt="2024-04-15T06:19:23.002" v="408" actId="14100"/>
          <ac:picMkLst>
            <pc:docMk/>
            <pc:sldMk cId="3252798417" sldId="266"/>
            <ac:picMk id="8" creationId="{7598B61D-930B-CCD7-8E89-558F63F8D7AE}"/>
          </ac:picMkLst>
        </pc:picChg>
        <pc:picChg chg="add mod">
          <ac:chgData name="Anjum Afrooz Shaik" userId="81d90087d1904307" providerId="LiveId" clId="{418A33C7-C96B-4C2C-9BF6-FFBF08C2AAE3}" dt="2024-04-15T06:19:19.531" v="407" actId="14100"/>
          <ac:picMkLst>
            <pc:docMk/>
            <pc:sldMk cId="3252798417" sldId="266"/>
            <ac:picMk id="10" creationId="{32833D0F-1F25-77AA-578C-F253555CB1E2}"/>
          </ac:picMkLst>
        </pc:picChg>
        <pc:picChg chg="add del mod">
          <ac:chgData name="Anjum Afrooz Shaik" userId="81d90087d1904307" providerId="LiveId" clId="{418A33C7-C96B-4C2C-9BF6-FFBF08C2AAE3}" dt="2024-04-15T06:15:09.993" v="364" actId="478"/>
          <ac:picMkLst>
            <pc:docMk/>
            <pc:sldMk cId="3252798417" sldId="266"/>
            <ac:picMk id="12" creationId="{91256B7E-D7CD-68D5-053E-ABD6C66A3FA5}"/>
          </ac:picMkLst>
        </pc:picChg>
        <pc:picChg chg="add mod">
          <ac:chgData name="Anjum Afrooz Shaik" userId="81d90087d1904307" providerId="LiveId" clId="{418A33C7-C96B-4C2C-9BF6-FFBF08C2AAE3}" dt="2024-04-15T06:19:26.332" v="409" actId="14100"/>
          <ac:picMkLst>
            <pc:docMk/>
            <pc:sldMk cId="3252798417" sldId="266"/>
            <ac:picMk id="14" creationId="{33298C44-E844-CE2B-D1D2-C893616569FA}"/>
          </ac:picMkLst>
        </pc:picChg>
      </pc:sldChg>
      <pc:sldChg chg="new del">
        <pc:chgData name="Anjum Afrooz Shaik" userId="81d90087d1904307" providerId="LiveId" clId="{418A33C7-C96B-4C2C-9BF6-FFBF08C2AAE3}" dt="2024-04-15T15:36:00.959" v="1314" actId="47"/>
        <pc:sldMkLst>
          <pc:docMk/>
          <pc:sldMk cId="130149961" sldId="267"/>
        </pc:sldMkLst>
      </pc:sldChg>
      <pc:sldChg chg="addSp delSp modSp new mod setBg">
        <pc:chgData name="Anjum Afrooz Shaik" userId="81d90087d1904307" providerId="LiveId" clId="{418A33C7-C96B-4C2C-9BF6-FFBF08C2AAE3}" dt="2024-04-15T16:07:25.529" v="1389" actId="14100"/>
        <pc:sldMkLst>
          <pc:docMk/>
          <pc:sldMk cId="1918212898" sldId="267"/>
        </pc:sldMkLst>
        <pc:spChg chg="add del">
          <ac:chgData name="Anjum Afrooz Shaik" userId="81d90087d1904307" providerId="LiveId" clId="{418A33C7-C96B-4C2C-9BF6-FFBF08C2AAE3}" dt="2024-04-15T16:01:22.067" v="1330" actId="22"/>
          <ac:spMkLst>
            <pc:docMk/>
            <pc:sldMk cId="1918212898" sldId="267"/>
            <ac:spMk id="5" creationId="{EC13A2C6-073F-94F9-348E-E3B13F45B5F2}"/>
          </ac:spMkLst>
        </pc:spChg>
        <pc:spChg chg="add">
          <ac:chgData name="Anjum Afrooz Shaik" userId="81d90087d1904307" providerId="LiveId" clId="{418A33C7-C96B-4C2C-9BF6-FFBF08C2AAE3}" dt="2024-04-15T16:04:05.297" v="1353" actId="26606"/>
          <ac:spMkLst>
            <pc:docMk/>
            <pc:sldMk cId="1918212898" sldId="267"/>
            <ac:spMk id="12" creationId="{1500B4A4-B1F1-41EA-886A-B8A210DBCA3B}"/>
          </ac:spMkLst>
        </pc:spChg>
        <pc:spChg chg="add">
          <ac:chgData name="Anjum Afrooz Shaik" userId="81d90087d1904307" providerId="LiveId" clId="{418A33C7-C96B-4C2C-9BF6-FFBF08C2AAE3}" dt="2024-04-15T16:04:05.297" v="1353" actId="26606"/>
          <ac:spMkLst>
            <pc:docMk/>
            <pc:sldMk cId="1918212898" sldId="267"/>
            <ac:spMk id="14" creationId="{5E55A99C-0BDC-4DBE-8E40-9FA66F629FA1}"/>
          </ac:spMkLst>
        </pc:spChg>
        <pc:picChg chg="add mod ord modCrop">
          <ac:chgData name="Anjum Afrooz Shaik" userId="81d90087d1904307" providerId="LiveId" clId="{418A33C7-C96B-4C2C-9BF6-FFBF08C2AAE3}" dt="2024-04-15T16:07:25.529" v="1389" actId="14100"/>
          <ac:picMkLst>
            <pc:docMk/>
            <pc:sldMk cId="1918212898" sldId="267"/>
            <ac:picMk id="3" creationId="{9E26D9FB-2211-9A8D-764B-7226A2632BA1}"/>
          </ac:picMkLst>
        </pc:picChg>
        <pc:picChg chg="add mod modCrop">
          <ac:chgData name="Anjum Afrooz Shaik" userId="81d90087d1904307" providerId="LiveId" clId="{418A33C7-C96B-4C2C-9BF6-FFBF08C2AAE3}" dt="2024-04-15T16:07:16.361" v="1385" actId="1076"/>
          <ac:picMkLst>
            <pc:docMk/>
            <pc:sldMk cId="1918212898" sldId="267"/>
            <ac:picMk id="7" creationId="{3FE5D5B6-712A-02DB-7423-E1D600523B38}"/>
          </ac:picMkLst>
        </pc:picChg>
        <pc:cxnChg chg="add">
          <ac:chgData name="Anjum Afrooz Shaik" userId="81d90087d1904307" providerId="LiveId" clId="{418A33C7-C96B-4C2C-9BF6-FFBF08C2AAE3}" dt="2024-04-15T16:04:05.297" v="1353" actId="26606"/>
          <ac:cxnSpMkLst>
            <pc:docMk/>
            <pc:sldMk cId="1918212898" sldId="267"/>
            <ac:cxnSpMk id="16" creationId="{5D1CEE39-A6DC-4DE0-9789-206F1A9888BB}"/>
          </ac:cxnSpMkLst>
        </pc:cxnChg>
      </pc:sldChg>
      <pc:sldChg chg="new del">
        <pc:chgData name="Anjum Afrooz Shaik" userId="81d90087d1904307" providerId="LiveId" clId="{418A33C7-C96B-4C2C-9BF6-FFBF08C2AAE3}" dt="2024-04-24T02:32:00.735" v="1460" actId="47"/>
        <pc:sldMkLst>
          <pc:docMk/>
          <pc:sldMk cId="2430004782" sldId="268"/>
        </pc:sldMkLst>
      </pc:sldChg>
      <pc:sldChg chg="new del">
        <pc:chgData name="Anjum Afrooz Shaik" userId="81d90087d1904307" providerId="LiveId" clId="{418A33C7-C96B-4C2C-9BF6-FFBF08C2AAE3}" dt="2024-04-15T15:32:57.877" v="1169" actId="47"/>
        <pc:sldMkLst>
          <pc:docMk/>
          <pc:sldMk cId="3010246541" sldId="26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C82667-7080-4C6C-8BF4-4EA418798D94}" type="doc">
      <dgm:prSet loTypeId="urn:microsoft.com/office/officeart/2005/8/layout/cycle4" loCatId="cycle" qsTypeId="urn:microsoft.com/office/officeart/2005/8/quickstyle/simple1" qsCatId="simple" csTypeId="urn:microsoft.com/office/officeart/2005/8/colors/accent1_5" csCatId="accent1" phldr="1"/>
      <dgm:spPr/>
      <dgm:t>
        <a:bodyPr/>
        <a:lstStyle/>
        <a:p>
          <a:endParaRPr lang="en-US"/>
        </a:p>
      </dgm:t>
    </dgm:pt>
    <dgm:pt modelId="{8E173884-C1A8-4BD9-AEBA-FFA6ECA00D19}">
      <dgm:prSet phldrT="[Text]"/>
      <dgm:spPr/>
      <dgm:t>
        <a:bodyPr/>
        <a:lstStyle/>
        <a:p>
          <a:r>
            <a:rPr lang="en-US" dirty="0"/>
            <a:t>Strength</a:t>
          </a:r>
        </a:p>
      </dgm:t>
    </dgm:pt>
    <dgm:pt modelId="{5A02DDDA-99D5-46AC-A0F3-BA54896F15E7}" type="parTrans" cxnId="{45EE63B3-93D4-4974-B480-8AE208566CFD}">
      <dgm:prSet/>
      <dgm:spPr/>
      <dgm:t>
        <a:bodyPr/>
        <a:lstStyle/>
        <a:p>
          <a:endParaRPr lang="en-US"/>
        </a:p>
      </dgm:t>
    </dgm:pt>
    <dgm:pt modelId="{832E8AD2-8888-40A9-BBB5-406273736CDA}" type="sibTrans" cxnId="{45EE63B3-93D4-4974-B480-8AE208566CFD}">
      <dgm:prSet/>
      <dgm:spPr/>
      <dgm:t>
        <a:bodyPr/>
        <a:lstStyle/>
        <a:p>
          <a:endParaRPr lang="en-US"/>
        </a:p>
      </dgm:t>
    </dgm:pt>
    <dgm:pt modelId="{89E5D1B7-4353-42FC-8884-DCBAB2899B4A}">
      <dgm:prSet phldrT="[Text]" custT="1"/>
      <dgm:spPr/>
      <dgm:t>
        <a:bodyPr/>
        <a:lstStyle/>
        <a:p>
          <a:r>
            <a:rPr lang="en-US" sz="1600" b="1" i="0" dirty="0">
              <a:latin typeface="Times New Roman" panose="02020603050405020304" pitchFamily="18" charset="0"/>
              <a:cs typeface="Times New Roman" panose="02020603050405020304" pitchFamily="18" charset="0"/>
            </a:rPr>
            <a:t>Deep Learning Architecture</a:t>
          </a:r>
          <a:endParaRPr lang="en-US" sz="1600" dirty="0">
            <a:latin typeface="Times New Roman" panose="02020603050405020304" pitchFamily="18" charset="0"/>
            <a:cs typeface="Times New Roman" panose="02020603050405020304" pitchFamily="18" charset="0"/>
          </a:endParaRPr>
        </a:p>
      </dgm:t>
    </dgm:pt>
    <dgm:pt modelId="{1D3A7775-6DE6-48CE-B127-8732238648DA}" type="parTrans" cxnId="{C489C2EB-D9BD-4997-95DF-7EAC08CC25CE}">
      <dgm:prSet/>
      <dgm:spPr/>
      <dgm:t>
        <a:bodyPr/>
        <a:lstStyle/>
        <a:p>
          <a:endParaRPr lang="en-US"/>
        </a:p>
      </dgm:t>
    </dgm:pt>
    <dgm:pt modelId="{172248C8-C495-43A8-B99C-D6FE5A474AD2}" type="sibTrans" cxnId="{C489C2EB-D9BD-4997-95DF-7EAC08CC25CE}">
      <dgm:prSet/>
      <dgm:spPr/>
      <dgm:t>
        <a:bodyPr/>
        <a:lstStyle/>
        <a:p>
          <a:endParaRPr lang="en-US"/>
        </a:p>
      </dgm:t>
    </dgm:pt>
    <dgm:pt modelId="{503B6E67-62BC-4704-B358-554EC29392F0}">
      <dgm:prSet phldrT="[Text]"/>
      <dgm:spPr/>
      <dgm:t>
        <a:bodyPr/>
        <a:lstStyle/>
        <a:p>
          <a:r>
            <a:rPr lang="en-US" dirty="0"/>
            <a:t>Weakness</a:t>
          </a:r>
        </a:p>
      </dgm:t>
    </dgm:pt>
    <dgm:pt modelId="{47FA78F5-E0CB-4AA2-A9C3-3A2F37788E97}" type="parTrans" cxnId="{A897A8E5-713C-4926-9D4C-94FA333F8BD1}">
      <dgm:prSet/>
      <dgm:spPr/>
      <dgm:t>
        <a:bodyPr/>
        <a:lstStyle/>
        <a:p>
          <a:endParaRPr lang="en-US"/>
        </a:p>
      </dgm:t>
    </dgm:pt>
    <dgm:pt modelId="{3A298C23-911F-4D92-AC0D-3D80B3F0E29E}" type="sibTrans" cxnId="{A897A8E5-713C-4926-9D4C-94FA333F8BD1}">
      <dgm:prSet/>
      <dgm:spPr/>
      <dgm:t>
        <a:bodyPr/>
        <a:lstStyle/>
        <a:p>
          <a:endParaRPr lang="en-US"/>
        </a:p>
      </dgm:t>
    </dgm:pt>
    <dgm:pt modelId="{C9886A95-1AFC-4025-A7D0-269A28ABA9E5}">
      <dgm:prSet phldrT="[Text]" custT="1"/>
      <dgm:spPr/>
      <dgm:t>
        <a:bodyPr/>
        <a:lstStyle/>
        <a:p>
          <a:r>
            <a:rPr lang="en-US" sz="1600" b="1" i="0" dirty="0">
              <a:latin typeface="Times New Roman" panose="02020603050405020304" pitchFamily="18" charset="0"/>
              <a:cs typeface="Times New Roman" panose="02020603050405020304" pitchFamily="18" charset="0"/>
            </a:rPr>
            <a:t>Limited Model Optimization</a:t>
          </a:r>
          <a:endParaRPr lang="en-US" sz="1600" dirty="0">
            <a:latin typeface="Times New Roman" panose="02020603050405020304" pitchFamily="18" charset="0"/>
            <a:cs typeface="Times New Roman" panose="02020603050405020304" pitchFamily="18" charset="0"/>
          </a:endParaRPr>
        </a:p>
      </dgm:t>
    </dgm:pt>
    <dgm:pt modelId="{32101930-E337-4B46-B418-F1FBC41B7E42}" type="parTrans" cxnId="{698B1504-4CD9-4486-ABC2-B54EA5B7B125}">
      <dgm:prSet/>
      <dgm:spPr/>
      <dgm:t>
        <a:bodyPr/>
        <a:lstStyle/>
        <a:p>
          <a:endParaRPr lang="en-US"/>
        </a:p>
      </dgm:t>
    </dgm:pt>
    <dgm:pt modelId="{3C57809E-EE53-4EDA-AA36-7785C10AB272}" type="sibTrans" cxnId="{698B1504-4CD9-4486-ABC2-B54EA5B7B125}">
      <dgm:prSet/>
      <dgm:spPr/>
      <dgm:t>
        <a:bodyPr/>
        <a:lstStyle/>
        <a:p>
          <a:endParaRPr lang="en-US"/>
        </a:p>
      </dgm:t>
    </dgm:pt>
    <dgm:pt modelId="{03687BBB-C4F6-4A17-8BD4-9A1966FD0497}">
      <dgm:prSet phldrT="[Text]"/>
      <dgm:spPr/>
      <dgm:t>
        <a:bodyPr/>
        <a:lstStyle/>
        <a:p>
          <a:r>
            <a:rPr lang="en-US" dirty="0"/>
            <a:t>Opportunities</a:t>
          </a:r>
        </a:p>
      </dgm:t>
    </dgm:pt>
    <dgm:pt modelId="{B13C2A6B-3165-4AE0-B37C-C931098A90AB}" type="parTrans" cxnId="{000A228F-6C55-462A-8681-8BB656960263}">
      <dgm:prSet/>
      <dgm:spPr/>
      <dgm:t>
        <a:bodyPr/>
        <a:lstStyle/>
        <a:p>
          <a:endParaRPr lang="en-US"/>
        </a:p>
      </dgm:t>
    </dgm:pt>
    <dgm:pt modelId="{7D5C8F1D-EC07-4412-92F9-59C720337F52}" type="sibTrans" cxnId="{000A228F-6C55-462A-8681-8BB656960263}">
      <dgm:prSet/>
      <dgm:spPr/>
      <dgm:t>
        <a:bodyPr/>
        <a:lstStyle/>
        <a:p>
          <a:endParaRPr lang="en-US"/>
        </a:p>
      </dgm:t>
    </dgm:pt>
    <dgm:pt modelId="{4868CA98-A49C-4579-A6C9-C8BE37863D0F}">
      <dgm:prSet phldrT="[Text]" custT="1"/>
      <dgm:spPr/>
      <dgm:t>
        <a:bodyPr/>
        <a:lstStyle/>
        <a:p>
          <a:r>
            <a:rPr lang="en-US" sz="1600" b="1" i="0" dirty="0">
              <a:latin typeface="Times New Roman" panose="02020603050405020304" pitchFamily="18" charset="0"/>
              <a:cs typeface="Times New Roman" panose="02020603050405020304" pitchFamily="18" charset="0"/>
            </a:rPr>
            <a:t>Hyperparameter Tuning</a:t>
          </a:r>
          <a:endParaRPr lang="en-US" sz="1600" dirty="0">
            <a:latin typeface="Times New Roman" panose="02020603050405020304" pitchFamily="18" charset="0"/>
            <a:cs typeface="Times New Roman" panose="02020603050405020304" pitchFamily="18" charset="0"/>
          </a:endParaRPr>
        </a:p>
      </dgm:t>
    </dgm:pt>
    <dgm:pt modelId="{29474097-9239-44E2-9250-B8D3F1391138}" type="parTrans" cxnId="{CB94AE07-5E1D-4446-939A-806D249C368C}">
      <dgm:prSet/>
      <dgm:spPr/>
      <dgm:t>
        <a:bodyPr/>
        <a:lstStyle/>
        <a:p>
          <a:endParaRPr lang="en-US"/>
        </a:p>
      </dgm:t>
    </dgm:pt>
    <dgm:pt modelId="{B7050A5A-F6F3-4D0C-829F-89333DE4A47A}" type="sibTrans" cxnId="{CB94AE07-5E1D-4446-939A-806D249C368C}">
      <dgm:prSet/>
      <dgm:spPr/>
      <dgm:t>
        <a:bodyPr/>
        <a:lstStyle/>
        <a:p>
          <a:endParaRPr lang="en-US"/>
        </a:p>
      </dgm:t>
    </dgm:pt>
    <dgm:pt modelId="{00D3FDD0-EA16-4942-AB18-5778BD7D8BE3}">
      <dgm:prSet phldrT="[Text]"/>
      <dgm:spPr/>
      <dgm:t>
        <a:bodyPr/>
        <a:lstStyle/>
        <a:p>
          <a:r>
            <a:rPr lang="en-US" dirty="0"/>
            <a:t>Threats</a:t>
          </a:r>
        </a:p>
      </dgm:t>
    </dgm:pt>
    <dgm:pt modelId="{A69C7615-1644-41FA-AB36-68022D8F1400}" type="parTrans" cxnId="{17F556C4-C854-4298-A055-E53D294A553A}">
      <dgm:prSet/>
      <dgm:spPr/>
      <dgm:t>
        <a:bodyPr/>
        <a:lstStyle/>
        <a:p>
          <a:endParaRPr lang="en-US"/>
        </a:p>
      </dgm:t>
    </dgm:pt>
    <dgm:pt modelId="{7D1304BE-4D68-4D0A-91CA-2BAD353CB797}" type="sibTrans" cxnId="{17F556C4-C854-4298-A055-E53D294A553A}">
      <dgm:prSet/>
      <dgm:spPr/>
      <dgm:t>
        <a:bodyPr/>
        <a:lstStyle/>
        <a:p>
          <a:endParaRPr lang="en-US"/>
        </a:p>
      </dgm:t>
    </dgm:pt>
    <dgm:pt modelId="{4ED7E6E4-09AE-4AA0-9682-BD9F04C222D1}">
      <dgm:prSet phldrT="[Text]" custT="1"/>
      <dgm:spPr/>
      <dgm:t>
        <a:bodyPr/>
        <a:lstStyle/>
        <a:p>
          <a:r>
            <a:rPr lang="en-US" sz="1600" b="1" i="0" dirty="0">
              <a:latin typeface="Times New Roman" panose="02020603050405020304" pitchFamily="18" charset="0"/>
              <a:cs typeface="Times New Roman" panose="02020603050405020304" pitchFamily="18" charset="0"/>
            </a:rPr>
            <a:t>Overfitting</a:t>
          </a:r>
          <a:endParaRPr lang="en-US" sz="1600" dirty="0">
            <a:latin typeface="Times New Roman" panose="02020603050405020304" pitchFamily="18" charset="0"/>
            <a:cs typeface="Times New Roman" panose="02020603050405020304" pitchFamily="18" charset="0"/>
          </a:endParaRPr>
        </a:p>
      </dgm:t>
    </dgm:pt>
    <dgm:pt modelId="{19AA0A47-8D3E-4986-98FB-DD127E78ED7C}" type="parTrans" cxnId="{29278EFA-FD47-4DE2-A5AE-276648C11BC2}">
      <dgm:prSet/>
      <dgm:spPr/>
      <dgm:t>
        <a:bodyPr/>
        <a:lstStyle/>
        <a:p>
          <a:endParaRPr lang="en-US"/>
        </a:p>
      </dgm:t>
    </dgm:pt>
    <dgm:pt modelId="{0C2E8354-6944-4189-8692-992DE4D1D280}" type="sibTrans" cxnId="{29278EFA-FD47-4DE2-A5AE-276648C11BC2}">
      <dgm:prSet/>
      <dgm:spPr/>
      <dgm:t>
        <a:bodyPr/>
        <a:lstStyle/>
        <a:p>
          <a:endParaRPr lang="en-US"/>
        </a:p>
      </dgm:t>
    </dgm:pt>
    <dgm:pt modelId="{93D9A32C-9428-41F8-8413-713E57B4A656}">
      <dgm:prSet phldrT="[Text]" custT="1"/>
      <dgm:spPr/>
      <dgm:t>
        <a:bodyPr/>
        <a:lstStyle/>
        <a:p>
          <a:r>
            <a:rPr lang="en-US" sz="1600" b="1" i="0" dirty="0">
              <a:latin typeface="Times New Roman" panose="02020603050405020304" pitchFamily="18" charset="0"/>
              <a:cs typeface="Times New Roman" panose="02020603050405020304" pitchFamily="18" charset="0"/>
            </a:rPr>
            <a:t>Data Exploration</a:t>
          </a:r>
          <a:endParaRPr lang="en-US" sz="1600" dirty="0">
            <a:latin typeface="Times New Roman" panose="02020603050405020304" pitchFamily="18" charset="0"/>
            <a:cs typeface="Times New Roman" panose="02020603050405020304" pitchFamily="18" charset="0"/>
          </a:endParaRPr>
        </a:p>
      </dgm:t>
    </dgm:pt>
    <dgm:pt modelId="{03296FD7-67E4-4715-889B-102DF8D02A92}" type="parTrans" cxnId="{07F74561-A79D-4B55-80D6-C67418EB1B9A}">
      <dgm:prSet/>
      <dgm:spPr/>
      <dgm:t>
        <a:bodyPr/>
        <a:lstStyle/>
        <a:p>
          <a:endParaRPr lang="en-US"/>
        </a:p>
      </dgm:t>
    </dgm:pt>
    <dgm:pt modelId="{71BC2912-724F-4165-811A-5AFE849E81D3}" type="sibTrans" cxnId="{07F74561-A79D-4B55-80D6-C67418EB1B9A}">
      <dgm:prSet/>
      <dgm:spPr/>
      <dgm:t>
        <a:bodyPr/>
        <a:lstStyle/>
        <a:p>
          <a:endParaRPr lang="en-US"/>
        </a:p>
      </dgm:t>
    </dgm:pt>
    <dgm:pt modelId="{BC7A36C0-F26E-44FA-9B7F-CD1BD8DFC279}">
      <dgm:prSet phldrT="[Text]" custT="1"/>
      <dgm:spPr/>
      <dgm:t>
        <a:bodyPr/>
        <a:lstStyle/>
        <a:p>
          <a:r>
            <a:rPr lang="en-US" sz="1600" b="1" i="0" dirty="0">
              <a:latin typeface="Times New Roman" panose="02020603050405020304" pitchFamily="18" charset="0"/>
              <a:cs typeface="Times New Roman" panose="02020603050405020304" pitchFamily="18" charset="0"/>
            </a:rPr>
            <a:t>Transfer Learning</a:t>
          </a:r>
          <a:endParaRPr lang="en-US" sz="1600" dirty="0">
            <a:latin typeface="Times New Roman" panose="02020603050405020304" pitchFamily="18" charset="0"/>
            <a:cs typeface="Times New Roman" panose="02020603050405020304" pitchFamily="18" charset="0"/>
          </a:endParaRPr>
        </a:p>
      </dgm:t>
    </dgm:pt>
    <dgm:pt modelId="{9A98D314-DF7D-4DD4-8C3E-EB8878FB9CD0}" type="parTrans" cxnId="{50171DFE-0330-41E0-81BF-689400024A5D}">
      <dgm:prSet/>
      <dgm:spPr/>
      <dgm:t>
        <a:bodyPr/>
        <a:lstStyle/>
        <a:p>
          <a:endParaRPr lang="en-US"/>
        </a:p>
      </dgm:t>
    </dgm:pt>
    <dgm:pt modelId="{91505566-B498-454E-8011-A7D2EB6F196D}" type="sibTrans" cxnId="{50171DFE-0330-41E0-81BF-689400024A5D}">
      <dgm:prSet/>
      <dgm:spPr/>
      <dgm:t>
        <a:bodyPr/>
        <a:lstStyle/>
        <a:p>
          <a:endParaRPr lang="en-US"/>
        </a:p>
      </dgm:t>
    </dgm:pt>
    <dgm:pt modelId="{F0E2839E-971E-4D44-B78D-33B493D97E53}">
      <dgm:prSet phldrT="[Text]" custT="1"/>
      <dgm:spPr/>
      <dgm:t>
        <a:bodyPr/>
        <a:lstStyle/>
        <a:p>
          <a:r>
            <a:rPr lang="en-US" sz="1600" b="1" i="0" dirty="0">
              <a:latin typeface="Times New Roman" panose="02020603050405020304" pitchFamily="18" charset="0"/>
              <a:cs typeface="Times New Roman" panose="02020603050405020304" pitchFamily="18" charset="0"/>
            </a:rPr>
            <a:t>Data Quality</a:t>
          </a:r>
          <a:endParaRPr lang="en-US" sz="1600" dirty="0">
            <a:latin typeface="Times New Roman" panose="02020603050405020304" pitchFamily="18" charset="0"/>
            <a:cs typeface="Times New Roman" panose="02020603050405020304" pitchFamily="18" charset="0"/>
          </a:endParaRPr>
        </a:p>
      </dgm:t>
    </dgm:pt>
    <dgm:pt modelId="{2019CF3A-60BF-4E2A-BC88-5D1773508411}" type="parTrans" cxnId="{DA524FE0-B726-4887-891A-B6AA1EC23E84}">
      <dgm:prSet/>
      <dgm:spPr/>
      <dgm:t>
        <a:bodyPr/>
        <a:lstStyle/>
        <a:p>
          <a:endParaRPr lang="en-US"/>
        </a:p>
      </dgm:t>
    </dgm:pt>
    <dgm:pt modelId="{C627B6F0-FD69-455E-9B07-A89043A9D65A}" type="sibTrans" cxnId="{DA524FE0-B726-4887-891A-B6AA1EC23E84}">
      <dgm:prSet/>
      <dgm:spPr/>
      <dgm:t>
        <a:bodyPr/>
        <a:lstStyle/>
        <a:p>
          <a:endParaRPr lang="en-US"/>
        </a:p>
      </dgm:t>
    </dgm:pt>
    <dgm:pt modelId="{52E68B92-16BF-4930-9D48-481B3E0DDA19}">
      <dgm:prSet phldrT="[Text]" custT="1"/>
      <dgm:spPr/>
      <dgm:t>
        <a:bodyPr/>
        <a:lstStyle/>
        <a:p>
          <a:r>
            <a:rPr lang="en-US" sz="1600" b="1" i="0" dirty="0">
              <a:latin typeface="Times New Roman" panose="02020603050405020304" pitchFamily="18" charset="0"/>
              <a:cs typeface="Times New Roman" panose="02020603050405020304" pitchFamily="18" charset="0"/>
            </a:rPr>
            <a:t>Computational Resources</a:t>
          </a:r>
          <a:endParaRPr lang="en-US" sz="1600" dirty="0">
            <a:latin typeface="Times New Roman" panose="02020603050405020304" pitchFamily="18" charset="0"/>
            <a:cs typeface="Times New Roman" panose="02020603050405020304" pitchFamily="18" charset="0"/>
          </a:endParaRPr>
        </a:p>
      </dgm:t>
    </dgm:pt>
    <dgm:pt modelId="{97C54868-1B8E-4022-8883-6C3ABE684657}" type="parTrans" cxnId="{8D7B8B78-5AC6-4F94-A0E6-E1AC52E329EB}">
      <dgm:prSet/>
      <dgm:spPr/>
      <dgm:t>
        <a:bodyPr/>
        <a:lstStyle/>
        <a:p>
          <a:endParaRPr lang="en-US"/>
        </a:p>
      </dgm:t>
    </dgm:pt>
    <dgm:pt modelId="{06B38E91-7899-41C8-81D7-7C84609A1EC9}" type="sibTrans" cxnId="{8D7B8B78-5AC6-4F94-A0E6-E1AC52E329EB}">
      <dgm:prSet/>
      <dgm:spPr/>
      <dgm:t>
        <a:bodyPr/>
        <a:lstStyle/>
        <a:p>
          <a:endParaRPr lang="en-US"/>
        </a:p>
      </dgm:t>
    </dgm:pt>
    <dgm:pt modelId="{23980D79-11AF-4A43-A7CB-F98F9E362E4E}">
      <dgm:prSet phldrT="[Text]" custT="1"/>
      <dgm:spPr/>
      <dgm:t>
        <a:bodyPr/>
        <a:lstStyle/>
        <a:p>
          <a:r>
            <a:rPr lang="en-US" sz="1600" b="1" i="0" dirty="0">
              <a:latin typeface="Times New Roman" panose="02020603050405020304" pitchFamily="18" charset="0"/>
              <a:cs typeface="Times New Roman" panose="02020603050405020304" pitchFamily="18" charset="0"/>
            </a:rPr>
            <a:t>Ethical Concerns</a:t>
          </a:r>
          <a:endParaRPr lang="en-US" sz="1600" dirty="0">
            <a:latin typeface="Times New Roman" panose="02020603050405020304" pitchFamily="18" charset="0"/>
            <a:cs typeface="Times New Roman" panose="02020603050405020304" pitchFamily="18" charset="0"/>
          </a:endParaRPr>
        </a:p>
      </dgm:t>
    </dgm:pt>
    <dgm:pt modelId="{0F72CCA9-9FF4-446B-BC90-E636090BA5D3}" type="parTrans" cxnId="{8923E797-8876-45B1-8A3B-1A100BCA4E54}">
      <dgm:prSet/>
      <dgm:spPr/>
      <dgm:t>
        <a:bodyPr/>
        <a:lstStyle/>
        <a:p>
          <a:endParaRPr lang="en-US"/>
        </a:p>
      </dgm:t>
    </dgm:pt>
    <dgm:pt modelId="{72716F34-1F85-48FA-919D-47B247E173C8}" type="sibTrans" cxnId="{8923E797-8876-45B1-8A3B-1A100BCA4E54}">
      <dgm:prSet/>
      <dgm:spPr/>
      <dgm:t>
        <a:bodyPr/>
        <a:lstStyle/>
        <a:p>
          <a:endParaRPr lang="en-US"/>
        </a:p>
      </dgm:t>
    </dgm:pt>
    <dgm:pt modelId="{EF7AE690-C5AC-4BC3-9206-87208B0EFA62}">
      <dgm:prSet phldrT="[Text]" custT="1"/>
      <dgm:spPr/>
      <dgm:t>
        <a:bodyPr/>
        <a:lstStyle/>
        <a:p>
          <a:r>
            <a:rPr lang="en-US" sz="1600" b="1" i="0" dirty="0">
              <a:latin typeface="Times New Roman" panose="02020603050405020304" pitchFamily="18" charset="0"/>
              <a:cs typeface="Times New Roman" panose="02020603050405020304" pitchFamily="18" charset="0"/>
            </a:rPr>
            <a:t>Data Augmentation</a:t>
          </a:r>
          <a:endParaRPr lang="en-US" sz="1600" dirty="0">
            <a:latin typeface="Times New Roman" panose="02020603050405020304" pitchFamily="18" charset="0"/>
            <a:cs typeface="Times New Roman" panose="02020603050405020304" pitchFamily="18" charset="0"/>
          </a:endParaRPr>
        </a:p>
      </dgm:t>
    </dgm:pt>
    <dgm:pt modelId="{3CCAF255-73C4-4A28-926A-E3DC80149C31}" type="sibTrans" cxnId="{AD537352-CFAF-4DD0-9B54-56424DFB2B36}">
      <dgm:prSet/>
      <dgm:spPr/>
      <dgm:t>
        <a:bodyPr/>
        <a:lstStyle/>
        <a:p>
          <a:endParaRPr lang="en-US"/>
        </a:p>
      </dgm:t>
    </dgm:pt>
    <dgm:pt modelId="{E9916A6F-C4EB-4285-B6CD-B52F53470C13}" type="parTrans" cxnId="{AD537352-CFAF-4DD0-9B54-56424DFB2B36}">
      <dgm:prSet/>
      <dgm:spPr/>
      <dgm:t>
        <a:bodyPr/>
        <a:lstStyle/>
        <a:p>
          <a:endParaRPr lang="en-US"/>
        </a:p>
      </dgm:t>
    </dgm:pt>
    <dgm:pt modelId="{BCE857D2-25B0-41EC-AED0-B0AC1A9032A2}">
      <dgm:prSet phldrT="[Text]" custT="1"/>
      <dgm:spPr/>
      <dgm:t>
        <a:bodyPr/>
        <a:lstStyle/>
        <a:p>
          <a:r>
            <a:rPr lang="en-US" sz="1600" b="1" i="0" dirty="0">
              <a:latin typeface="Times New Roman" panose="02020603050405020304" pitchFamily="18" charset="0"/>
              <a:cs typeface="Times New Roman" panose="02020603050405020304" pitchFamily="18" charset="0"/>
            </a:rPr>
            <a:t>Class Weight Handling</a:t>
          </a:r>
          <a:endParaRPr lang="en-US" sz="1600" dirty="0">
            <a:latin typeface="Times New Roman" panose="02020603050405020304" pitchFamily="18" charset="0"/>
            <a:cs typeface="Times New Roman" panose="02020603050405020304" pitchFamily="18" charset="0"/>
          </a:endParaRPr>
        </a:p>
      </dgm:t>
    </dgm:pt>
    <dgm:pt modelId="{49BB2AD8-FCEF-4940-B1D9-6D58505E1E79}" type="sibTrans" cxnId="{8B973E4D-E442-4A37-B94E-04F36DFE53C2}">
      <dgm:prSet/>
      <dgm:spPr/>
      <dgm:t>
        <a:bodyPr/>
        <a:lstStyle/>
        <a:p>
          <a:endParaRPr lang="en-US"/>
        </a:p>
      </dgm:t>
    </dgm:pt>
    <dgm:pt modelId="{4A2A2963-2756-446E-BC79-5644E566FB72}" type="parTrans" cxnId="{8B973E4D-E442-4A37-B94E-04F36DFE53C2}">
      <dgm:prSet/>
      <dgm:spPr/>
      <dgm:t>
        <a:bodyPr/>
        <a:lstStyle/>
        <a:p>
          <a:endParaRPr lang="en-US"/>
        </a:p>
      </dgm:t>
    </dgm:pt>
    <dgm:pt modelId="{EE52C34F-B4F1-4EAD-A0BA-96D23F3E0237}">
      <dgm:prSet phldrT="[Text]" custT="1"/>
      <dgm:spPr/>
      <dgm:t>
        <a:bodyPr/>
        <a:lstStyle/>
        <a:p>
          <a:r>
            <a:rPr lang="en-US" sz="1600" b="1" i="0" dirty="0">
              <a:latin typeface="Times New Roman" panose="02020603050405020304" pitchFamily="18" charset="0"/>
              <a:cs typeface="Times New Roman" panose="02020603050405020304" pitchFamily="18" charset="0"/>
            </a:rPr>
            <a:t>Model Evaluation</a:t>
          </a:r>
          <a:endParaRPr lang="en-US" sz="1600" dirty="0">
            <a:latin typeface="Times New Roman" panose="02020603050405020304" pitchFamily="18" charset="0"/>
            <a:cs typeface="Times New Roman" panose="02020603050405020304" pitchFamily="18" charset="0"/>
          </a:endParaRPr>
        </a:p>
      </dgm:t>
    </dgm:pt>
    <dgm:pt modelId="{BEF9D040-D00E-4D6B-80F2-4EE627179BBB}" type="sibTrans" cxnId="{272A8EA8-A481-4002-98CE-5894333DE888}">
      <dgm:prSet/>
      <dgm:spPr/>
      <dgm:t>
        <a:bodyPr/>
        <a:lstStyle/>
        <a:p>
          <a:endParaRPr lang="en-US"/>
        </a:p>
      </dgm:t>
    </dgm:pt>
    <dgm:pt modelId="{2ED887AB-5CC4-42FE-913F-D9D1B3737E51}" type="parTrans" cxnId="{272A8EA8-A481-4002-98CE-5894333DE888}">
      <dgm:prSet/>
      <dgm:spPr/>
      <dgm:t>
        <a:bodyPr/>
        <a:lstStyle/>
        <a:p>
          <a:endParaRPr lang="en-US"/>
        </a:p>
      </dgm:t>
    </dgm:pt>
    <dgm:pt modelId="{A6061730-5B5D-4F34-B25F-5762BA467B94}" type="pres">
      <dgm:prSet presAssocID="{36C82667-7080-4C6C-8BF4-4EA418798D94}" presName="cycleMatrixDiagram" presStyleCnt="0">
        <dgm:presLayoutVars>
          <dgm:chMax val="1"/>
          <dgm:dir/>
          <dgm:animLvl val="lvl"/>
          <dgm:resizeHandles val="exact"/>
        </dgm:presLayoutVars>
      </dgm:prSet>
      <dgm:spPr/>
    </dgm:pt>
    <dgm:pt modelId="{80C6D488-BAD3-417F-AA88-A813D4F2CCA0}" type="pres">
      <dgm:prSet presAssocID="{36C82667-7080-4C6C-8BF4-4EA418798D94}" presName="children" presStyleCnt="0"/>
      <dgm:spPr/>
    </dgm:pt>
    <dgm:pt modelId="{AC5DEDD6-16B9-43A0-A4A9-EC611C02F367}" type="pres">
      <dgm:prSet presAssocID="{36C82667-7080-4C6C-8BF4-4EA418798D94}" presName="child1group" presStyleCnt="0"/>
      <dgm:spPr/>
    </dgm:pt>
    <dgm:pt modelId="{98DFABE3-DF4E-4BC2-A99D-BAFE2CD5AFCE}" type="pres">
      <dgm:prSet presAssocID="{36C82667-7080-4C6C-8BF4-4EA418798D94}" presName="child1" presStyleLbl="bgAcc1" presStyleIdx="0" presStyleCnt="4"/>
      <dgm:spPr/>
    </dgm:pt>
    <dgm:pt modelId="{F0DF58AB-7947-444D-9ABA-4A3703CAE000}" type="pres">
      <dgm:prSet presAssocID="{36C82667-7080-4C6C-8BF4-4EA418798D94}" presName="child1Text" presStyleLbl="bgAcc1" presStyleIdx="0" presStyleCnt="4">
        <dgm:presLayoutVars>
          <dgm:bulletEnabled val="1"/>
        </dgm:presLayoutVars>
      </dgm:prSet>
      <dgm:spPr/>
    </dgm:pt>
    <dgm:pt modelId="{672941F2-BDE5-4AE0-9BF9-710FAF582E55}" type="pres">
      <dgm:prSet presAssocID="{36C82667-7080-4C6C-8BF4-4EA418798D94}" presName="child2group" presStyleCnt="0"/>
      <dgm:spPr/>
    </dgm:pt>
    <dgm:pt modelId="{3442160C-A5CB-4D6A-B2A6-3477B8264BE7}" type="pres">
      <dgm:prSet presAssocID="{36C82667-7080-4C6C-8BF4-4EA418798D94}" presName="child2" presStyleLbl="bgAcc1" presStyleIdx="1" presStyleCnt="4"/>
      <dgm:spPr/>
    </dgm:pt>
    <dgm:pt modelId="{27805335-86EE-4B77-89F1-24711792A57F}" type="pres">
      <dgm:prSet presAssocID="{36C82667-7080-4C6C-8BF4-4EA418798D94}" presName="child2Text" presStyleLbl="bgAcc1" presStyleIdx="1" presStyleCnt="4">
        <dgm:presLayoutVars>
          <dgm:bulletEnabled val="1"/>
        </dgm:presLayoutVars>
      </dgm:prSet>
      <dgm:spPr/>
    </dgm:pt>
    <dgm:pt modelId="{631BF834-989B-458D-984E-1575EF218AD6}" type="pres">
      <dgm:prSet presAssocID="{36C82667-7080-4C6C-8BF4-4EA418798D94}" presName="child3group" presStyleCnt="0"/>
      <dgm:spPr/>
    </dgm:pt>
    <dgm:pt modelId="{77597E6E-1CCC-427C-8B0D-480DCC215A21}" type="pres">
      <dgm:prSet presAssocID="{36C82667-7080-4C6C-8BF4-4EA418798D94}" presName="child3" presStyleLbl="bgAcc1" presStyleIdx="2" presStyleCnt="4"/>
      <dgm:spPr/>
    </dgm:pt>
    <dgm:pt modelId="{1CE7247C-292E-4612-9BB9-07FCB535DE3D}" type="pres">
      <dgm:prSet presAssocID="{36C82667-7080-4C6C-8BF4-4EA418798D94}" presName="child3Text" presStyleLbl="bgAcc1" presStyleIdx="2" presStyleCnt="4">
        <dgm:presLayoutVars>
          <dgm:bulletEnabled val="1"/>
        </dgm:presLayoutVars>
      </dgm:prSet>
      <dgm:spPr/>
    </dgm:pt>
    <dgm:pt modelId="{8702A549-D1B3-4E99-AA56-D04C956AD3C8}" type="pres">
      <dgm:prSet presAssocID="{36C82667-7080-4C6C-8BF4-4EA418798D94}" presName="child4group" presStyleCnt="0"/>
      <dgm:spPr/>
    </dgm:pt>
    <dgm:pt modelId="{D40AB41F-60F1-4C21-B1E8-B0A90F9EBD9A}" type="pres">
      <dgm:prSet presAssocID="{36C82667-7080-4C6C-8BF4-4EA418798D94}" presName="child4" presStyleLbl="bgAcc1" presStyleIdx="3" presStyleCnt="4"/>
      <dgm:spPr/>
    </dgm:pt>
    <dgm:pt modelId="{F05B2C33-6277-43E1-86FB-D414F51BFBEA}" type="pres">
      <dgm:prSet presAssocID="{36C82667-7080-4C6C-8BF4-4EA418798D94}" presName="child4Text" presStyleLbl="bgAcc1" presStyleIdx="3" presStyleCnt="4">
        <dgm:presLayoutVars>
          <dgm:bulletEnabled val="1"/>
        </dgm:presLayoutVars>
      </dgm:prSet>
      <dgm:spPr/>
    </dgm:pt>
    <dgm:pt modelId="{260B69D8-7889-4CCF-9135-13CC63E8390D}" type="pres">
      <dgm:prSet presAssocID="{36C82667-7080-4C6C-8BF4-4EA418798D94}" presName="childPlaceholder" presStyleCnt="0"/>
      <dgm:spPr/>
    </dgm:pt>
    <dgm:pt modelId="{AB05937E-B39B-422D-A749-109838CE3F87}" type="pres">
      <dgm:prSet presAssocID="{36C82667-7080-4C6C-8BF4-4EA418798D94}" presName="circle" presStyleCnt="0"/>
      <dgm:spPr/>
    </dgm:pt>
    <dgm:pt modelId="{C00ED7DC-F487-4B09-BBBB-41815D4A5E60}" type="pres">
      <dgm:prSet presAssocID="{36C82667-7080-4C6C-8BF4-4EA418798D94}" presName="quadrant1" presStyleLbl="node1" presStyleIdx="0" presStyleCnt="4">
        <dgm:presLayoutVars>
          <dgm:chMax val="1"/>
          <dgm:bulletEnabled val="1"/>
        </dgm:presLayoutVars>
      </dgm:prSet>
      <dgm:spPr/>
    </dgm:pt>
    <dgm:pt modelId="{EF2918C5-0AF9-44EE-B120-6023E2FB2477}" type="pres">
      <dgm:prSet presAssocID="{36C82667-7080-4C6C-8BF4-4EA418798D94}" presName="quadrant2" presStyleLbl="node1" presStyleIdx="1" presStyleCnt="4">
        <dgm:presLayoutVars>
          <dgm:chMax val="1"/>
          <dgm:bulletEnabled val="1"/>
        </dgm:presLayoutVars>
      </dgm:prSet>
      <dgm:spPr/>
    </dgm:pt>
    <dgm:pt modelId="{CF134023-FCAD-4F23-A8FE-DA9872A1A548}" type="pres">
      <dgm:prSet presAssocID="{36C82667-7080-4C6C-8BF4-4EA418798D94}" presName="quadrant3" presStyleLbl="node1" presStyleIdx="2" presStyleCnt="4">
        <dgm:presLayoutVars>
          <dgm:chMax val="1"/>
          <dgm:bulletEnabled val="1"/>
        </dgm:presLayoutVars>
      </dgm:prSet>
      <dgm:spPr/>
    </dgm:pt>
    <dgm:pt modelId="{C6D242BA-AE35-46FB-AFD8-924593933C29}" type="pres">
      <dgm:prSet presAssocID="{36C82667-7080-4C6C-8BF4-4EA418798D94}" presName="quadrant4" presStyleLbl="node1" presStyleIdx="3" presStyleCnt="4">
        <dgm:presLayoutVars>
          <dgm:chMax val="1"/>
          <dgm:bulletEnabled val="1"/>
        </dgm:presLayoutVars>
      </dgm:prSet>
      <dgm:spPr/>
    </dgm:pt>
    <dgm:pt modelId="{CA1A504A-785D-4D00-AB22-DD3D4B43E4AA}" type="pres">
      <dgm:prSet presAssocID="{36C82667-7080-4C6C-8BF4-4EA418798D94}" presName="quadrantPlaceholder" presStyleCnt="0"/>
      <dgm:spPr/>
    </dgm:pt>
    <dgm:pt modelId="{DBA2D667-E629-4170-AEFA-F4C7F7546E6B}" type="pres">
      <dgm:prSet presAssocID="{36C82667-7080-4C6C-8BF4-4EA418798D94}" presName="center1" presStyleLbl="fgShp" presStyleIdx="0" presStyleCnt="2"/>
      <dgm:spPr/>
    </dgm:pt>
    <dgm:pt modelId="{22BE6ABF-1E1E-4E23-9C21-E708ABEA6112}" type="pres">
      <dgm:prSet presAssocID="{36C82667-7080-4C6C-8BF4-4EA418798D94}" presName="center2" presStyleLbl="fgShp" presStyleIdx="1" presStyleCnt="2"/>
      <dgm:spPr/>
    </dgm:pt>
  </dgm:ptLst>
  <dgm:cxnLst>
    <dgm:cxn modelId="{698B1504-4CD9-4486-ABC2-B54EA5B7B125}" srcId="{503B6E67-62BC-4704-B358-554EC29392F0}" destId="{C9886A95-1AFC-4025-A7D0-269A28ABA9E5}" srcOrd="0" destOrd="0" parTransId="{32101930-E337-4B46-B418-F1FBC41B7E42}" sibTransId="{3C57809E-EE53-4EDA-AA36-7785C10AB272}"/>
    <dgm:cxn modelId="{7929EF04-51FD-4AA4-BE5F-3872F368189A}" type="presOf" srcId="{89E5D1B7-4353-42FC-8884-DCBAB2899B4A}" destId="{98DFABE3-DF4E-4BC2-A99D-BAFE2CD5AFCE}" srcOrd="0" destOrd="0" presId="urn:microsoft.com/office/officeart/2005/8/layout/cycle4"/>
    <dgm:cxn modelId="{DBF9A205-1CAE-4ADC-86A8-C6CF9DC2DBB9}" type="presOf" srcId="{EE52C34F-B4F1-4EAD-A0BA-96D23F3E0237}" destId="{98DFABE3-DF4E-4BC2-A99D-BAFE2CD5AFCE}" srcOrd="0" destOrd="3" presId="urn:microsoft.com/office/officeart/2005/8/layout/cycle4"/>
    <dgm:cxn modelId="{CB94AE07-5E1D-4446-939A-806D249C368C}" srcId="{03687BBB-C4F6-4A17-8BD4-9A1966FD0497}" destId="{4868CA98-A49C-4579-A6C9-C8BE37863D0F}" srcOrd="0" destOrd="0" parTransId="{29474097-9239-44E2-9250-B8D3F1391138}" sibTransId="{B7050A5A-F6F3-4D0C-829F-89333DE4A47A}"/>
    <dgm:cxn modelId="{F97CE907-F6E9-4BC7-BF33-39524E9AA50F}" type="presOf" srcId="{EE52C34F-B4F1-4EAD-A0BA-96D23F3E0237}" destId="{F0DF58AB-7947-444D-9ABA-4A3703CAE000}" srcOrd="1" destOrd="3" presId="urn:microsoft.com/office/officeart/2005/8/layout/cycle4"/>
    <dgm:cxn modelId="{C54FE309-FDD9-4C1D-BDC3-9667ACF56C97}" type="presOf" srcId="{4868CA98-A49C-4579-A6C9-C8BE37863D0F}" destId="{77597E6E-1CCC-427C-8B0D-480DCC215A21}" srcOrd="0" destOrd="0" presId="urn:microsoft.com/office/officeart/2005/8/layout/cycle4"/>
    <dgm:cxn modelId="{00958B0C-0600-412A-B0E3-4EA92CC3DFE9}" type="presOf" srcId="{BC7A36C0-F26E-44FA-9B7F-CD1BD8DFC279}" destId="{1CE7247C-292E-4612-9BB9-07FCB535DE3D}" srcOrd="1" destOrd="1" presId="urn:microsoft.com/office/officeart/2005/8/layout/cycle4"/>
    <dgm:cxn modelId="{869DC30F-DF0F-4F58-892C-5F1E8A9BC5ED}" type="presOf" srcId="{F0E2839E-971E-4D44-B78D-33B493D97E53}" destId="{F05B2C33-6277-43E1-86FB-D414F51BFBEA}" srcOrd="1" destOrd="1" presId="urn:microsoft.com/office/officeart/2005/8/layout/cycle4"/>
    <dgm:cxn modelId="{F2F1CC1E-EFC7-4443-98D3-EEA20D51E47B}" type="presOf" srcId="{BCE857D2-25B0-41EC-AED0-B0AC1A9032A2}" destId="{F0DF58AB-7947-444D-9ABA-4A3703CAE000}" srcOrd="1" destOrd="2" presId="urn:microsoft.com/office/officeart/2005/8/layout/cycle4"/>
    <dgm:cxn modelId="{FF938527-7982-4B9D-87BB-5FA8F6D12CB0}" type="presOf" srcId="{52E68B92-16BF-4930-9D48-481B3E0DDA19}" destId="{F05B2C33-6277-43E1-86FB-D414F51BFBEA}" srcOrd="1" destOrd="2" presId="urn:microsoft.com/office/officeart/2005/8/layout/cycle4"/>
    <dgm:cxn modelId="{86F9F82B-D5CB-4CEE-BF81-6AC1EDC72623}" type="presOf" srcId="{4ED7E6E4-09AE-4AA0-9682-BD9F04C222D1}" destId="{D40AB41F-60F1-4C21-B1E8-B0A90F9EBD9A}" srcOrd="0" destOrd="0" presId="urn:microsoft.com/office/officeart/2005/8/layout/cycle4"/>
    <dgm:cxn modelId="{81EE732C-2025-4D91-9035-15DBFBFB544B}" type="presOf" srcId="{03687BBB-C4F6-4A17-8BD4-9A1966FD0497}" destId="{CF134023-FCAD-4F23-A8FE-DA9872A1A548}" srcOrd="0" destOrd="0" presId="urn:microsoft.com/office/officeart/2005/8/layout/cycle4"/>
    <dgm:cxn modelId="{F34E473A-2CC1-4DA2-BA3B-A54B9DA94352}" type="presOf" srcId="{52E68B92-16BF-4930-9D48-481B3E0DDA19}" destId="{D40AB41F-60F1-4C21-B1E8-B0A90F9EBD9A}" srcOrd="0" destOrd="2" presId="urn:microsoft.com/office/officeart/2005/8/layout/cycle4"/>
    <dgm:cxn modelId="{195A313B-35B4-4298-8695-930C0CDDDC36}" type="presOf" srcId="{C9886A95-1AFC-4025-A7D0-269A28ABA9E5}" destId="{3442160C-A5CB-4D6A-B2A6-3477B8264BE7}" srcOrd="0" destOrd="0" presId="urn:microsoft.com/office/officeart/2005/8/layout/cycle4"/>
    <dgm:cxn modelId="{0A9B095C-2D42-4DB5-BBF9-F77E3F1CEDE5}" type="presOf" srcId="{EF7AE690-C5AC-4BC3-9206-87208B0EFA62}" destId="{98DFABE3-DF4E-4BC2-A99D-BAFE2CD5AFCE}" srcOrd="0" destOrd="1" presId="urn:microsoft.com/office/officeart/2005/8/layout/cycle4"/>
    <dgm:cxn modelId="{07F74561-A79D-4B55-80D6-C67418EB1B9A}" srcId="{503B6E67-62BC-4704-B358-554EC29392F0}" destId="{93D9A32C-9428-41F8-8413-713E57B4A656}" srcOrd="1" destOrd="0" parTransId="{03296FD7-67E4-4715-889B-102DF8D02A92}" sibTransId="{71BC2912-724F-4165-811A-5AFE849E81D3}"/>
    <dgm:cxn modelId="{C3DBCF65-2EC5-4A04-9038-AC73E06CE379}" type="presOf" srcId="{23980D79-11AF-4A43-A7CB-F98F9E362E4E}" destId="{D40AB41F-60F1-4C21-B1E8-B0A90F9EBD9A}" srcOrd="0" destOrd="3" presId="urn:microsoft.com/office/officeart/2005/8/layout/cycle4"/>
    <dgm:cxn modelId="{8B973E4D-E442-4A37-B94E-04F36DFE53C2}" srcId="{8E173884-C1A8-4BD9-AEBA-FFA6ECA00D19}" destId="{BCE857D2-25B0-41EC-AED0-B0AC1A9032A2}" srcOrd="2" destOrd="0" parTransId="{4A2A2963-2756-446E-BC79-5644E566FB72}" sibTransId="{49BB2AD8-FCEF-4940-B1D9-6D58505E1E79}"/>
    <dgm:cxn modelId="{AD537352-CFAF-4DD0-9B54-56424DFB2B36}" srcId="{8E173884-C1A8-4BD9-AEBA-FFA6ECA00D19}" destId="{EF7AE690-C5AC-4BC3-9206-87208B0EFA62}" srcOrd="1" destOrd="0" parTransId="{E9916A6F-C4EB-4285-B6CD-B52F53470C13}" sibTransId="{3CCAF255-73C4-4A28-926A-E3DC80149C31}"/>
    <dgm:cxn modelId="{B3903073-2C8C-4869-9EA3-777CB01B35A5}" type="presOf" srcId="{93D9A32C-9428-41F8-8413-713E57B4A656}" destId="{3442160C-A5CB-4D6A-B2A6-3477B8264BE7}" srcOrd="0" destOrd="1" presId="urn:microsoft.com/office/officeart/2005/8/layout/cycle4"/>
    <dgm:cxn modelId="{AEFFA256-49DC-4659-938E-CB0C0D730196}" type="presOf" srcId="{C9886A95-1AFC-4025-A7D0-269A28ABA9E5}" destId="{27805335-86EE-4B77-89F1-24711792A57F}" srcOrd="1" destOrd="0" presId="urn:microsoft.com/office/officeart/2005/8/layout/cycle4"/>
    <dgm:cxn modelId="{8D7B8B78-5AC6-4F94-A0E6-E1AC52E329EB}" srcId="{00D3FDD0-EA16-4942-AB18-5778BD7D8BE3}" destId="{52E68B92-16BF-4930-9D48-481B3E0DDA19}" srcOrd="2" destOrd="0" parTransId="{97C54868-1B8E-4022-8883-6C3ABE684657}" sibTransId="{06B38E91-7899-41C8-81D7-7C84609A1EC9}"/>
    <dgm:cxn modelId="{270C027D-E96E-478C-B452-CFCB13EBEE73}" type="presOf" srcId="{8E173884-C1A8-4BD9-AEBA-FFA6ECA00D19}" destId="{C00ED7DC-F487-4B09-BBBB-41815D4A5E60}" srcOrd="0" destOrd="0" presId="urn:microsoft.com/office/officeart/2005/8/layout/cycle4"/>
    <dgm:cxn modelId="{B301A383-D077-4E29-A506-110D3599C91B}" type="presOf" srcId="{EF7AE690-C5AC-4BC3-9206-87208B0EFA62}" destId="{F0DF58AB-7947-444D-9ABA-4A3703CAE000}" srcOrd="1" destOrd="1" presId="urn:microsoft.com/office/officeart/2005/8/layout/cycle4"/>
    <dgm:cxn modelId="{0873FF8B-CFD8-43FE-B649-E701F7BE408D}" type="presOf" srcId="{4ED7E6E4-09AE-4AA0-9682-BD9F04C222D1}" destId="{F05B2C33-6277-43E1-86FB-D414F51BFBEA}" srcOrd="1" destOrd="0" presId="urn:microsoft.com/office/officeart/2005/8/layout/cycle4"/>
    <dgm:cxn modelId="{707E988D-C18F-434F-8CFB-DD13B284F423}" type="presOf" srcId="{F0E2839E-971E-4D44-B78D-33B493D97E53}" destId="{D40AB41F-60F1-4C21-B1E8-B0A90F9EBD9A}" srcOrd="0" destOrd="1" presId="urn:microsoft.com/office/officeart/2005/8/layout/cycle4"/>
    <dgm:cxn modelId="{000A228F-6C55-462A-8681-8BB656960263}" srcId="{36C82667-7080-4C6C-8BF4-4EA418798D94}" destId="{03687BBB-C4F6-4A17-8BD4-9A1966FD0497}" srcOrd="2" destOrd="0" parTransId="{B13C2A6B-3165-4AE0-B37C-C931098A90AB}" sibTransId="{7D5C8F1D-EC07-4412-92F9-59C720337F52}"/>
    <dgm:cxn modelId="{8923E797-8876-45B1-8A3B-1A100BCA4E54}" srcId="{00D3FDD0-EA16-4942-AB18-5778BD7D8BE3}" destId="{23980D79-11AF-4A43-A7CB-F98F9E362E4E}" srcOrd="3" destOrd="0" parTransId="{0F72CCA9-9FF4-446B-BC90-E636090BA5D3}" sibTransId="{72716F34-1F85-48FA-919D-47B247E173C8}"/>
    <dgm:cxn modelId="{0AC61B9F-4187-45E5-88A3-6C4DF5FA2F79}" type="presOf" srcId="{89E5D1B7-4353-42FC-8884-DCBAB2899B4A}" destId="{F0DF58AB-7947-444D-9ABA-4A3703CAE000}" srcOrd="1" destOrd="0" presId="urn:microsoft.com/office/officeart/2005/8/layout/cycle4"/>
    <dgm:cxn modelId="{5A350EA6-8D2F-4DB1-BDA3-E9AAE58945A4}" type="presOf" srcId="{BCE857D2-25B0-41EC-AED0-B0AC1A9032A2}" destId="{98DFABE3-DF4E-4BC2-A99D-BAFE2CD5AFCE}" srcOrd="0" destOrd="2" presId="urn:microsoft.com/office/officeart/2005/8/layout/cycle4"/>
    <dgm:cxn modelId="{272A8EA8-A481-4002-98CE-5894333DE888}" srcId="{8E173884-C1A8-4BD9-AEBA-FFA6ECA00D19}" destId="{EE52C34F-B4F1-4EAD-A0BA-96D23F3E0237}" srcOrd="3" destOrd="0" parTransId="{2ED887AB-5CC4-42FE-913F-D9D1B3737E51}" sibTransId="{BEF9D040-D00E-4D6B-80F2-4EE627179BBB}"/>
    <dgm:cxn modelId="{811FBBAC-F8E2-41F1-8FFB-A90E66B703D1}" type="presOf" srcId="{503B6E67-62BC-4704-B358-554EC29392F0}" destId="{EF2918C5-0AF9-44EE-B120-6023E2FB2477}" srcOrd="0" destOrd="0" presId="urn:microsoft.com/office/officeart/2005/8/layout/cycle4"/>
    <dgm:cxn modelId="{A9FFAFB1-0031-4E8F-9424-64D6C3D22B64}" type="presOf" srcId="{4868CA98-A49C-4579-A6C9-C8BE37863D0F}" destId="{1CE7247C-292E-4612-9BB9-07FCB535DE3D}" srcOrd="1" destOrd="0" presId="urn:microsoft.com/office/officeart/2005/8/layout/cycle4"/>
    <dgm:cxn modelId="{45EE63B3-93D4-4974-B480-8AE208566CFD}" srcId="{36C82667-7080-4C6C-8BF4-4EA418798D94}" destId="{8E173884-C1A8-4BD9-AEBA-FFA6ECA00D19}" srcOrd="0" destOrd="0" parTransId="{5A02DDDA-99D5-46AC-A0F3-BA54896F15E7}" sibTransId="{832E8AD2-8888-40A9-BBB5-406273736CDA}"/>
    <dgm:cxn modelId="{E9A33FB8-EFFC-4E6A-B855-F493EF4B1B90}" type="presOf" srcId="{BC7A36C0-F26E-44FA-9B7F-CD1BD8DFC279}" destId="{77597E6E-1CCC-427C-8B0D-480DCC215A21}" srcOrd="0" destOrd="1" presId="urn:microsoft.com/office/officeart/2005/8/layout/cycle4"/>
    <dgm:cxn modelId="{8EF91DBA-2DEF-4CDC-94AB-97E6B21EC84C}" type="presOf" srcId="{93D9A32C-9428-41F8-8413-713E57B4A656}" destId="{27805335-86EE-4B77-89F1-24711792A57F}" srcOrd="1" destOrd="1" presId="urn:microsoft.com/office/officeart/2005/8/layout/cycle4"/>
    <dgm:cxn modelId="{C2C08EBC-2F9C-4683-91B9-45981289F890}" type="presOf" srcId="{36C82667-7080-4C6C-8BF4-4EA418798D94}" destId="{A6061730-5B5D-4F34-B25F-5762BA467B94}" srcOrd="0" destOrd="0" presId="urn:microsoft.com/office/officeart/2005/8/layout/cycle4"/>
    <dgm:cxn modelId="{17F556C4-C854-4298-A055-E53D294A553A}" srcId="{36C82667-7080-4C6C-8BF4-4EA418798D94}" destId="{00D3FDD0-EA16-4942-AB18-5778BD7D8BE3}" srcOrd="3" destOrd="0" parTransId="{A69C7615-1644-41FA-AB36-68022D8F1400}" sibTransId="{7D1304BE-4D68-4D0A-91CA-2BAD353CB797}"/>
    <dgm:cxn modelId="{DA524FE0-B726-4887-891A-B6AA1EC23E84}" srcId="{00D3FDD0-EA16-4942-AB18-5778BD7D8BE3}" destId="{F0E2839E-971E-4D44-B78D-33B493D97E53}" srcOrd="1" destOrd="0" parTransId="{2019CF3A-60BF-4E2A-BC88-5D1773508411}" sibTransId="{C627B6F0-FD69-455E-9B07-A89043A9D65A}"/>
    <dgm:cxn modelId="{A897A8E5-713C-4926-9D4C-94FA333F8BD1}" srcId="{36C82667-7080-4C6C-8BF4-4EA418798D94}" destId="{503B6E67-62BC-4704-B358-554EC29392F0}" srcOrd="1" destOrd="0" parTransId="{47FA78F5-E0CB-4AA2-A9C3-3A2F37788E97}" sibTransId="{3A298C23-911F-4D92-AC0D-3D80B3F0E29E}"/>
    <dgm:cxn modelId="{C489C2EB-D9BD-4997-95DF-7EAC08CC25CE}" srcId="{8E173884-C1A8-4BD9-AEBA-FFA6ECA00D19}" destId="{89E5D1B7-4353-42FC-8884-DCBAB2899B4A}" srcOrd="0" destOrd="0" parTransId="{1D3A7775-6DE6-48CE-B127-8732238648DA}" sibTransId="{172248C8-C495-43A8-B99C-D6FE5A474AD2}"/>
    <dgm:cxn modelId="{6B9C9DF4-E0E8-4BEB-97D9-42E59F2B3C54}" type="presOf" srcId="{23980D79-11AF-4A43-A7CB-F98F9E362E4E}" destId="{F05B2C33-6277-43E1-86FB-D414F51BFBEA}" srcOrd="1" destOrd="3" presId="urn:microsoft.com/office/officeart/2005/8/layout/cycle4"/>
    <dgm:cxn modelId="{4F133AF9-EE3D-4D8D-9B68-4D4BA92CB009}" type="presOf" srcId="{00D3FDD0-EA16-4942-AB18-5778BD7D8BE3}" destId="{C6D242BA-AE35-46FB-AFD8-924593933C29}" srcOrd="0" destOrd="0" presId="urn:microsoft.com/office/officeart/2005/8/layout/cycle4"/>
    <dgm:cxn modelId="{29278EFA-FD47-4DE2-A5AE-276648C11BC2}" srcId="{00D3FDD0-EA16-4942-AB18-5778BD7D8BE3}" destId="{4ED7E6E4-09AE-4AA0-9682-BD9F04C222D1}" srcOrd="0" destOrd="0" parTransId="{19AA0A47-8D3E-4986-98FB-DD127E78ED7C}" sibTransId="{0C2E8354-6944-4189-8692-992DE4D1D280}"/>
    <dgm:cxn modelId="{50171DFE-0330-41E0-81BF-689400024A5D}" srcId="{03687BBB-C4F6-4A17-8BD4-9A1966FD0497}" destId="{BC7A36C0-F26E-44FA-9B7F-CD1BD8DFC279}" srcOrd="1" destOrd="0" parTransId="{9A98D314-DF7D-4DD4-8C3E-EB8878FB9CD0}" sibTransId="{91505566-B498-454E-8011-A7D2EB6F196D}"/>
    <dgm:cxn modelId="{22E8F7A9-717A-4548-8F22-F841141CC361}" type="presParOf" srcId="{A6061730-5B5D-4F34-B25F-5762BA467B94}" destId="{80C6D488-BAD3-417F-AA88-A813D4F2CCA0}" srcOrd="0" destOrd="0" presId="urn:microsoft.com/office/officeart/2005/8/layout/cycle4"/>
    <dgm:cxn modelId="{82688840-C014-4912-A708-125F3B0D2089}" type="presParOf" srcId="{80C6D488-BAD3-417F-AA88-A813D4F2CCA0}" destId="{AC5DEDD6-16B9-43A0-A4A9-EC611C02F367}" srcOrd="0" destOrd="0" presId="urn:microsoft.com/office/officeart/2005/8/layout/cycle4"/>
    <dgm:cxn modelId="{C1E9E64B-6719-4728-99D1-B713CB15E953}" type="presParOf" srcId="{AC5DEDD6-16B9-43A0-A4A9-EC611C02F367}" destId="{98DFABE3-DF4E-4BC2-A99D-BAFE2CD5AFCE}" srcOrd="0" destOrd="0" presId="urn:microsoft.com/office/officeart/2005/8/layout/cycle4"/>
    <dgm:cxn modelId="{6E81D312-F3E2-4DF9-A91F-47BEF9E73543}" type="presParOf" srcId="{AC5DEDD6-16B9-43A0-A4A9-EC611C02F367}" destId="{F0DF58AB-7947-444D-9ABA-4A3703CAE000}" srcOrd="1" destOrd="0" presId="urn:microsoft.com/office/officeart/2005/8/layout/cycle4"/>
    <dgm:cxn modelId="{DB523EA0-F56C-41B4-9EAC-9C3697251FE0}" type="presParOf" srcId="{80C6D488-BAD3-417F-AA88-A813D4F2CCA0}" destId="{672941F2-BDE5-4AE0-9BF9-710FAF582E55}" srcOrd="1" destOrd="0" presId="urn:microsoft.com/office/officeart/2005/8/layout/cycle4"/>
    <dgm:cxn modelId="{9A101F1F-FE06-43AC-9AEC-AE3013B8D735}" type="presParOf" srcId="{672941F2-BDE5-4AE0-9BF9-710FAF582E55}" destId="{3442160C-A5CB-4D6A-B2A6-3477B8264BE7}" srcOrd="0" destOrd="0" presId="urn:microsoft.com/office/officeart/2005/8/layout/cycle4"/>
    <dgm:cxn modelId="{B918BF93-65E2-4F45-97E8-DAA307C9C79C}" type="presParOf" srcId="{672941F2-BDE5-4AE0-9BF9-710FAF582E55}" destId="{27805335-86EE-4B77-89F1-24711792A57F}" srcOrd="1" destOrd="0" presId="urn:microsoft.com/office/officeart/2005/8/layout/cycle4"/>
    <dgm:cxn modelId="{CCA6FA5A-178C-4D4A-AC8B-5926234CF957}" type="presParOf" srcId="{80C6D488-BAD3-417F-AA88-A813D4F2CCA0}" destId="{631BF834-989B-458D-984E-1575EF218AD6}" srcOrd="2" destOrd="0" presId="urn:microsoft.com/office/officeart/2005/8/layout/cycle4"/>
    <dgm:cxn modelId="{AAEB6E7E-7005-4339-A39D-3282F33F50F8}" type="presParOf" srcId="{631BF834-989B-458D-984E-1575EF218AD6}" destId="{77597E6E-1CCC-427C-8B0D-480DCC215A21}" srcOrd="0" destOrd="0" presId="urn:microsoft.com/office/officeart/2005/8/layout/cycle4"/>
    <dgm:cxn modelId="{AF9132AE-F203-4AF4-A6B2-05709C90976D}" type="presParOf" srcId="{631BF834-989B-458D-984E-1575EF218AD6}" destId="{1CE7247C-292E-4612-9BB9-07FCB535DE3D}" srcOrd="1" destOrd="0" presId="urn:microsoft.com/office/officeart/2005/8/layout/cycle4"/>
    <dgm:cxn modelId="{96174E67-06B0-4551-8884-E172D3068304}" type="presParOf" srcId="{80C6D488-BAD3-417F-AA88-A813D4F2CCA0}" destId="{8702A549-D1B3-4E99-AA56-D04C956AD3C8}" srcOrd="3" destOrd="0" presId="urn:microsoft.com/office/officeart/2005/8/layout/cycle4"/>
    <dgm:cxn modelId="{2C59D6F2-6138-44D5-920D-1654E092D2F4}" type="presParOf" srcId="{8702A549-D1B3-4E99-AA56-D04C956AD3C8}" destId="{D40AB41F-60F1-4C21-B1E8-B0A90F9EBD9A}" srcOrd="0" destOrd="0" presId="urn:microsoft.com/office/officeart/2005/8/layout/cycle4"/>
    <dgm:cxn modelId="{E4C273C1-B011-469E-A7F0-9EDA7BF4A5E4}" type="presParOf" srcId="{8702A549-D1B3-4E99-AA56-D04C956AD3C8}" destId="{F05B2C33-6277-43E1-86FB-D414F51BFBEA}" srcOrd="1" destOrd="0" presId="urn:microsoft.com/office/officeart/2005/8/layout/cycle4"/>
    <dgm:cxn modelId="{2469CCD1-162F-4048-9C64-89BAEAA0D792}" type="presParOf" srcId="{80C6D488-BAD3-417F-AA88-A813D4F2CCA0}" destId="{260B69D8-7889-4CCF-9135-13CC63E8390D}" srcOrd="4" destOrd="0" presId="urn:microsoft.com/office/officeart/2005/8/layout/cycle4"/>
    <dgm:cxn modelId="{6D365EE3-D5EE-40DC-8D4E-A47EEA9C4BCB}" type="presParOf" srcId="{A6061730-5B5D-4F34-B25F-5762BA467B94}" destId="{AB05937E-B39B-422D-A749-109838CE3F87}" srcOrd="1" destOrd="0" presId="urn:microsoft.com/office/officeart/2005/8/layout/cycle4"/>
    <dgm:cxn modelId="{DC9B13B1-1D8D-4CF1-A0A7-114CD0FA89D4}" type="presParOf" srcId="{AB05937E-B39B-422D-A749-109838CE3F87}" destId="{C00ED7DC-F487-4B09-BBBB-41815D4A5E60}" srcOrd="0" destOrd="0" presId="urn:microsoft.com/office/officeart/2005/8/layout/cycle4"/>
    <dgm:cxn modelId="{1FC73348-5303-4786-B653-728BD85D9DB5}" type="presParOf" srcId="{AB05937E-B39B-422D-A749-109838CE3F87}" destId="{EF2918C5-0AF9-44EE-B120-6023E2FB2477}" srcOrd="1" destOrd="0" presId="urn:microsoft.com/office/officeart/2005/8/layout/cycle4"/>
    <dgm:cxn modelId="{4A95DD96-BC66-4BF6-89BF-9D4C350A4F98}" type="presParOf" srcId="{AB05937E-B39B-422D-A749-109838CE3F87}" destId="{CF134023-FCAD-4F23-A8FE-DA9872A1A548}" srcOrd="2" destOrd="0" presId="urn:microsoft.com/office/officeart/2005/8/layout/cycle4"/>
    <dgm:cxn modelId="{291A7517-E92D-4889-808A-00A86D08E4B8}" type="presParOf" srcId="{AB05937E-B39B-422D-A749-109838CE3F87}" destId="{C6D242BA-AE35-46FB-AFD8-924593933C29}" srcOrd="3" destOrd="0" presId="urn:microsoft.com/office/officeart/2005/8/layout/cycle4"/>
    <dgm:cxn modelId="{398371E2-26DD-4934-A81D-410E9AC48B30}" type="presParOf" srcId="{AB05937E-B39B-422D-A749-109838CE3F87}" destId="{CA1A504A-785D-4D00-AB22-DD3D4B43E4AA}" srcOrd="4" destOrd="0" presId="urn:microsoft.com/office/officeart/2005/8/layout/cycle4"/>
    <dgm:cxn modelId="{FF7F5ED5-2611-44D1-99C7-9437190F4EC7}" type="presParOf" srcId="{A6061730-5B5D-4F34-B25F-5762BA467B94}" destId="{DBA2D667-E629-4170-AEFA-F4C7F7546E6B}" srcOrd="2" destOrd="0" presId="urn:microsoft.com/office/officeart/2005/8/layout/cycle4"/>
    <dgm:cxn modelId="{A43C38F9-E388-43EB-9EAA-2C9E557DBCC7}" type="presParOf" srcId="{A6061730-5B5D-4F34-B25F-5762BA467B94}" destId="{22BE6ABF-1E1E-4E23-9C21-E708ABEA6112}"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97E6E-1CCC-427C-8B0D-480DCC215A21}">
      <dsp:nvSpPr>
        <dsp:cNvPr id="0" name=""/>
        <dsp:cNvSpPr/>
      </dsp:nvSpPr>
      <dsp:spPr>
        <a:xfrm>
          <a:off x="5826731" y="4221739"/>
          <a:ext cx="3066969" cy="1986701"/>
        </a:xfrm>
        <a:prstGeom prst="roundRect">
          <a:avLst>
            <a:gd name="adj" fmla="val 10000"/>
          </a:avLst>
        </a:prstGeom>
        <a:solidFill>
          <a:schemeClr val="lt1">
            <a:alpha val="90000"/>
            <a:hueOff val="0"/>
            <a:satOff val="0"/>
            <a:lumOff val="0"/>
            <a:alphaOff val="0"/>
          </a:schemeClr>
        </a:solidFill>
        <a:ln w="19050" cap="flat" cmpd="sng" algn="ctr">
          <a:solidFill>
            <a:schemeClr val="accent1">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Hyperparameter Tuning</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Transfer Learning</a:t>
          </a:r>
          <a:endParaRPr lang="en-US" sz="1600" kern="1200" dirty="0">
            <a:latin typeface="Times New Roman" panose="02020603050405020304" pitchFamily="18" charset="0"/>
            <a:cs typeface="Times New Roman" panose="02020603050405020304" pitchFamily="18" charset="0"/>
          </a:endParaRPr>
        </a:p>
      </dsp:txBody>
      <dsp:txXfrm>
        <a:off x="6790463" y="4762056"/>
        <a:ext cx="2059596" cy="1402743"/>
      </dsp:txXfrm>
    </dsp:sp>
    <dsp:sp modelId="{D40AB41F-60F1-4C21-B1E8-B0A90F9EBD9A}">
      <dsp:nvSpPr>
        <dsp:cNvPr id="0" name=""/>
        <dsp:cNvSpPr/>
      </dsp:nvSpPr>
      <dsp:spPr>
        <a:xfrm>
          <a:off x="822727" y="4221739"/>
          <a:ext cx="3066969" cy="1986701"/>
        </a:xfrm>
        <a:prstGeom prst="roundRect">
          <a:avLst>
            <a:gd name="adj" fmla="val 10000"/>
          </a:avLst>
        </a:prstGeom>
        <a:solidFill>
          <a:schemeClr val="lt1">
            <a:alpha val="90000"/>
            <a:hueOff val="0"/>
            <a:satOff val="0"/>
            <a:lumOff val="0"/>
            <a:alphaOff val="0"/>
          </a:schemeClr>
        </a:solidFill>
        <a:ln w="1905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Overfitting</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Data Quality</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Computational Resources</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Ethical Concerns</a:t>
          </a:r>
          <a:endParaRPr lang="en-US" sz="1600" kern="1200" dirty="0">
            <a:latin typeface="Times New Roman" panose="02020603050405020304" pitchFamily="18" charset="0"/>
            <a:cs typeface="Times New Roman" panose="02020603050405020304" pitchFamily="18" charset="0"/>
          </a:endParaRPr>
        </a:p>
      </dsp:txBody>
      <dsp:txXfrm>
        <a:off x="866368" y="4762056"/>
        <a:ext cx="2059596" cy="1402743"/>
      </dsp:txXfrm>
    </dsp:sp>
    <dsp:sp modelId="{3442160C-A5CB-4D6A-B2A6-3477B8264BE7}">
      <dsp:nvSpPr>
        <dsp:cNvPr id="0" name=""/>
        <dsp:cNvSpPr/>
      </dsp:nvSpPr>
      <dsp:spPr>
        <a:xfrm>
          <a:off x="5826731" y="0"/>
          <a:ext cx="3066969" cy="1986701"/>
        </a:xfrm>
        <a:prstGeom prst="roundRect">
          <a:avLst>
            <a:gd name="adj" fmla="val 10000"/>
          </a:avLst>
        </a:prstGeom>
        <a:solidFill>
          <a:schemeClr val="lt1">
            <a:alpha val="90000"/>
            <a:hueOff val="0"/>
            <a:satOff val="0"/>
            <a:lumOff val="0"/>
            <a:alphaOff val="0"/>
          </a:schemeClr>
        </a:solidFill>
        <a:ln w="19050" cap="flat" cmpd="sng" algn="ctr">
          <a:solidFill>
            <a:schemeClr val="accent1">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Limited Model Optimization</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Data Exploration</a:t>
          </a:r>
          <a:endParaRPr lang="en-US" sz="1600" kern="1200" dirty="0">
            <a:latin typeface="Times New Roman" panose="02020603050405020304" pitchFamily="18" charset="0"/>
            <a:cs typeface="Times New Roman" panose="02020603050405020304" pitchFamily="18" charset="0"/>
          </a:endParaRPr>
        </a:p>
      </dsp:txBody>
      <dsp:txXfrm>
        <a:off x="6790463" y="43641"/>
        <a:ext cx="2059596" cy="1402743"/>
      </dsp:txXfrm>
    </dsp:sp>
    <dsp:sp modelId="{98DFABE3-DF4E-4BC2-A99D-BAFE2CD5AFCE}">
      <dsp:nvSpPr>
        <dsp:cNvPr id="0" name=""/>
        <dsp:cNvSpPr/>
      </dsp:nvSpPr>
      <dsp:spPr>
        <a:xfrm>
          <a:off x="822727" y="0"/>
          <a:ext cx="3066969" cy="1986701"/>
        </a:xfrm>
        <a:prstGeom prst="roundRect">
          <a:avLst>
            <a:gd name="adj" fmla="val 10000"/>
          </a:avLst>
        </a:prstGeom>
        <a:solidFill>
          <a:schemeClr val="lt1">
            <a:alpha val="90000"/>
            <a:hueOff val="0"/>
            <a:satOff val="0"/>
            <a:lumOff val="0"/>
            <a:alphaOff val="0"/>
          </a:schemeClr>
        </a:solidFill>
        <a:ln w="1905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Deep Learning Architecture</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Data Augmentation</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Class Weight Handling</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0" kern="1200" dirty="0">
              <a:latin typeface="Times New Roman" panose="02020603050405020304" pitchFamily="18" charset="0"/>
              <a:cs typeface="Times New Roman" panose="02020603050405020304" pitchFamily="18" charset="0"/>
            </a:rPr>
            <a:t>Model Evaluation</a:t>
          </a:r>
          <a:endParaRPr lang="en-US" sz="1600" kern="1200" dirty="0">
            <a:latin typeface="Times New Roman" panose="02020603050405020304" pitchFamily="18" charset="0"/>
            <a:cs typeface="Times New Roman" panose="02020603050405020304" pitchFamily="18" charset="0"/>
          </a:endParaRPr>
        </a:p>
      </dsp:txBody>
      <dsp:txXfrm>
        <a:off x="866368" y="43641"/>
        <a:ext cx="2059596" cy="1402743"/>
      </dsp:txXfrm>
    </dsp:sp>
    <dsp:sp modelId="{C00ED7DC-F487-4B09-BBBB-41815D4A5E60}">
      <dsp:nvSpPr>
        <dsp:cNvPr id="0" name=""/>
        <dsp:cNvSpPr/>
      </dsp:nvSpPr>
      <dsp:spPr>
        <a:xfrm>
          <a:off x="2107875" y="353881"/>
          <a:ext cx="2688254" cy="2688254"/>
        </a:xfrm>
        <a:prstGeom prst="pieWedge">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Strength</a:t>
          </a:r>
        </a:p>
      </dsp:txBody>
      <dsp:txXfrm>
        <a:off x="2895246" y="1141252"/>
        <a:ext cx="1900883" cy="1900883"/>
      </dsp:txXfrm>
    </dsp:sp>
    <dsp:sp modelId="{EF2918C5-0AF9-44EE-B120-6023E2FB2477}">
      <dsp:nvSpPr>
        <dsp:cNvPr id="0" name=""/>
        <dsp:cNvSpPr/>
      </dsp:nvSpPr>
      <dsp:spPr>
        <a:xfrm rot="5400000">
          <a:off x="4920298" y="353881"/>
          <a:ext cx="2688254" cy="2688254"/>
        </a:xfrm>
        <a:prstGeom prst="pieWedge">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Weakness</a:t>
          </a:r>
        </a:p>
      </dsp:txBody>
      <dsp:txXfrm rot="-5400000">
        <a:off x="4920298" y="1141252"/>
        <a:ext cx="1900883" cy="1900883"/>
      </dsp:txXfrm>
    </dsp:sp>
    <dsp:sp modelId="{CF134023-FCAD-4F23-A8FE-DA9872A1A548}">
      <dsp:nvSpPr>
        <dsp:cNvPr id="0" name=""/>
        <dsp:cNvSpPr/>
      </dsp:nvSpPr>
      <dsp:spPr>
        <a:xfrm rot="10800000">
          <a:off x="4920298" y="3166304"/>
          <a:ext cx="2688254" cy="2688254"/>
        </a:xfrm>
        <a:prstGeom prst="pieWedge">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Opportunities</a:t>
          </a:r>
        </a:p>
      </dsp:txBody>
      <dsp:txXfrm rot="10800000">
        <a:off x="4920298" y="3166304"/>
        <a:ext cx="1900883" cy="1900883"/>
      </dsp:txXfrm>
    </dsp:sp>
    <dsp:sp modelId="{C6D242BA-AE35-46FB-AFD8-924593933C29}">
      <dsp:nvSpPr>
        <dsp:cNvPr id="0" name=""/>
        <dsp:cNvSpPr/>
      </dsp:nvSpPr>
      <dsp:spPr>
        <a:xfrm rot="16200000">
          <a:off x="2107875" y="3166304"/>
          <a:ext cx="2688254" cy="2688254"/>
        </a:xfrm>
        <a:prstGeom prst="pieWedge">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Threats</a:t>
          </a:r>
        </a:p>
      </dsp:txBody>
      <dsp:txXfrm rot="5400000">
        <a:off x="2895246" y="3166304"/>
        <a:ext cx="1900883" cy="1900883"/>
      </dsp:txXfrm>
    </dsp:sp>
    <dsp:sp modelId="{DBA2D667-E629-4170-AEFA-F4C7F7546E6B}">
      <dsp:nvSpPr>
        <dsp:cNvPr id="0" name=""/>
        <dsp:cNvSpPr/>
      </dsp:nvSpPr>
      <dsp:spPr>
        <a:xfrm>
          <a:off x="4394133" y="2545460"/>
          <a:ext cx="928161" cy="807097"/>
        </a:xfrm>
        <a:prstGeom prst="circularArrow">
          <a:avLst/>
        </a:prstGeom>
        <a:solidFill>
          <a:schemeClr val="accent1">
            <a:tint val="4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BE6ABF-1E1E-4E23-9C21-E708ABEA6112}">
      <dsp:nvSpPr>
        <dsp:cNvPr id="0" name=""/>
        <dsp:cNvSpPr/>
      </dsp:nvSpPr>
      <dsp:spPr>
        <a:xfrm rot="10800000">
          <a:off x="4394133" y="2855882"/>
          <a:ext cx="928161" cy="807097"/>
        </a:xfrm>
        <a:prstGeom prst="circularArrow">
          <a:avLst/>
        </a:prstGeom>
        <a:solidFill>
          <a:schemeClr val="accent1">
            <a:tint val="4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279C-9A0D-E455-02A7-9105AF1E73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A19836-DDFB-66D0-3420-57CCA5BA1B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E49192-4202-A1A3-343A-509F258F4FD7}"/>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5" name="Footer Placeholder 4">
            <a:extLst>
              <a:ext uri="{FF2B5EF4-FFF2-40B4-BE49-F238E27FC236}">
                <a16:creationId xmlns:a16="http://schemas.microsoft.com/office/drawing/2014/main" id="{C63FD3E4-DC6E-520C-CFD0-8D032A9BA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BDF0C-1E66-5161-636A-2F80827F7F6F}"/>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2964446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97F3-0B2A-B8A3-DDFF-6DB99EDCB1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E7C940-8E83-BAF7-77B6-CDE5283655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CDE83-B0A0-C4CA-8238-3715B8F45E40}"/>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5" name="Footer Placeholder 4">
            <a:extLst>
              <a:ext uri="{FF2B5EF4-FFF2-40B4-BE49-F238E27FC236}">
                <a16:creationId xmlns:a16="http://schemas.microsoft.com/office/drawing/2014/main" id="{32FF5458-83CB-9936-92D6-D300C9BEB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99BA5-9B58-1BA5-A746-10430817ECF9}"/>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2424709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42A7D8-4C67-7E5A-1528-0D7A2CAD97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8E801B-4369-23B5-AC36-CB28816F0B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BA65A-F3F3-A944-35D3-5B2032C2CA08}"/>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5" name="Footer Placeholder 4">
            <a:extLst>
              <a:ext uri="{FF2B5EF4-FFF2-40B4-BE49-F238E27FC236}">
                <a16:creationId xmlns:a16="http://schemas.microsoft.com/office/drawing/2014/main" id="{796850CA-2D7D-B576-6518-D0A7FE2FF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68403-8544-AA4B-12CD-B56D37722D28}"/>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124068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0B45-0F6E-26CD-B04D-E7C03461CE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1BBEA-B51C-1943-9113-D20A63D51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9C59F-0267-77D4-7A32-A407B970B6D3}"/>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5" name="Footer Placeholder 4">
            <a:extLst>
              <a:ext uri="{FF2B5EF4-FFF2-40B4-BE49-F238E27FC236}">
                <a16:creationId xmlns:a16="http://schemas.microsoft.com/office/drawing/2014/main" id="{17D55943-FC6C-A20D-E3D1-63B376C8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20E7E-09FA-CDC8-6E32-8BF930ADD837}"/>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399716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237E-5991-E0E3-3C5E-78230E492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950612-7D5D-B057-52FD-7573097615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85EB15-5E79-AB53-B640-77D1F7BEB218}"/>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5" name="Footer Placeholder 4">
            <a:extLst>
              <a:ext uri="{FF2B5EF4-FFF2-40B4-BE49-F238E27FC236}">
                <a16:creationId xmlns:a16="http://schemas.microsoft.com/office/drawing/2014/main" id="{CD0E9D6B-1E38-E1C9-1935-12426385B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7F1CD-37A6-DB20-AD86-E812269D9C14}"/>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62624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B7CF-6C46-4897-A218-8C9944FDBE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DCD6DB-146F-692E-7F79-4D683CF6D9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9ACB63-26BF-704C-BE68-9FA43EA97D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D9D29E-FCAC-40DC-A203-A11CF7527F8C}"/>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6" name="Footer Placeholder 5">
            <a:extLst>
              <a:ext uri="{FF2B5EF4-FFF2-40B4-BE49-F238E27FC236}">
                <a16:creationId xmlns:a16="http://schemas.microsoft.com/office/drawing/2014/main" id="{2D1F8A6C-0F20-22D8-B44D-13EBEEB7F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0645F-5EF5-D04E-05AA-0944AD86BA7B}"/>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3481183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6E52-B62C-5DF1-99AE-E5030CB3F6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1FBF14-03DB-C264-F006-83ADCB4B4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A51914-6EC0-CB68-6163-EDDC4526EF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DDA45F-3ED4-F2E5-D191-CD45EE8C77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88DD55-23EC-D7AE-9B31-DAEFA6430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955962-4B4C-8188-AE32-065B2E7964E9}"/>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8" name="Footer Placeholder 7">
            <a:extLst>
              <a:ext uri="{FF2B5EF4-FFF2-40B4-BE49-F238E27FC236}">
                <a16:creationId xmlns:a16="http://schemas.microsoft.com/office/drawing/2014/main" id="{54BF1BD4-2A93-CD4B-66A7-6A25D5D8AE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8CABD-4875-6666-6066-744803E9D803}"/>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270994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7CB89-54EC-5CCD-9499-26D2B7E2F2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82DD0C-162B-A4C9-363E-C8DB35E74B8D}"/>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4" name="Footer Placeholder 3">
            <a:extLst>
              <a:ext uri="{FF2B5EF4-FFF2-40B4-BE49-F238E27FC236}">
                <a16:creationId xmlns:a16="http://schemas.microsoft.com/office/drawing/2014/main" id="{EFED1380-2098-A2EB-831F-10B78F5DEC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12FD7-C755-BF16-8E68-105127C79AFD}"/>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380673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2BB5C-D2C4-7288-3073-E97511904B37}"/>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3" name="Footer Placeholder 2">
            <a:extLst>
              <a:ext uri="{FF2B5EF4-FFF2-40B4-BE49-F238E27FC236}">
                <a16:creationId xmlns:a16="http://schemas.microsoft.com/office/drawing/2014/main" id="{2CF10BF5-D790-F761-68FA-E7944DB72A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554096-3133-9FC8-49F5-0374D6D406EA}"/>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159970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C461C-B9D9-7D72-4C4C-7F65AD629F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F30319-66D2-39C8-8797-7E5622264D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05253A-E277-952B-E565-7D8720DCC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B13AF7-3177-4E49-DEA2-252CC62847B5}"/>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6" name="Footer Placeholder 5">
            <a:extLst>
              <a:ext uri="{FF2B5EF4-FFF2-40B4-BE49-F238E27FC236}">
                <a16:creationId xmlns:a16="http://schemas.microsoft.com/office/drawing/2014/main" id="{3073A438-4B11-95D4-4CC2-B77B574302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2066C2-7E70-E136-A537-A485412B36C0}"/>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1421436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4980B-2E45-7B7A-FAD4-2CE49B6EF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2ABFAF-0FAB-5778-B264-415E664B41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2250C-B083-B6FC-1B26-FC54F0712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1382E-6FF8-36F6-8BED-BA0B695698F1}"/>
              </a:ext>
            </a:extLst>
          </p:cNvPr>
          <p:cNvSpPr>
            <a:spLocks noGrp="1"/>
          </p:cNvSpPr>
          <p:nvPr>
            <p:ph type="dt" sz="half" idx="10"/>
          </p:nvPr>
        </p:nvSpPr>
        <p:spPr/>
        <p:txBody>
          <a:bodyPr/>
          <a:lstStyle/>
          <a:p>
            <a:fld id="{7BF879D5-E0E1-4A2D-BC1E-36594D7E821B}" type="datetimeFigureOut">
              <a:rPr lang="en-US" smtClean="0"/>
              <a:t>4/23/2024</a:t>
            </a:fld>
            <a:endParaRPr lang="en-US"/>
          </a:p>
        </p:txBody>
      </p:sp>
      <p:sp>
        <p:nvSpPr>
          <p:cNvPr id="6" name="Footer Placeholder 5">
            <a:extLst>
              <a:ext uri="{FF2B5EF4-FFF2-40B4-BE49-F238E27FC236}">
                <a16:creationId xmlns:a16="http://schemas.microsoft.com/office/drawing/2014/main" id="{46D4A73E-859D-3002-871E-377148AAC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71B0F1-02AA-57D9-B989-D13C77612D26}"/>
              </a:ext>
            </a:extLst>
          </p:cNvPr>
          <p:cNvSpPr>
            <a:spLocks noGrp="1"/>
          </p:cNvSpPr>
          <p:nvPr>
            <p:ph type="sldNum" sz="quarter" idx="12"/>
          </p:nvPr>
        </p:nvSpPr>
        <p:spPr/>
        <p:txBody>
          <a:bodyPr/>
          <a:lstStyle/>
          <a:p>
            <a:fld id="{2133E9B7-F267-4A08-B25D-087705FC1964}" type="slidenum">
              <a:rPr lang="en-US" smtClean="0"/>
              <a:t>‹#›</a:t>
            </a:fld>
            <a:endParaRPr lang="en-US"/>
          </a:p>
        </p:txBody>
      </p:sp>
    </p:spTree>
    <p:extLst>
      <p:ext uri="{BB962C8B-B14F-4D97-AF65-F5344CB8AC3E}">
        <p14:creationId xmlns:p14="http://schemas.microsoft.com/office/powerpoint/2010/main" val="3699387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0FCC7A-62FC-BDCC-4381-D280EC720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EAE2C-2F68-7FEE-1FB4-B43C548669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2FF44-8FD4-98F8-1695-1EFB94CE3A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F879D5-E0E1-4A2D-BC1E-36594D7E821B}" type="datetimeFigureOut">
              <a:rPr lang="en-US" smtClean="0"/>
              <a:t>4/23/2024</a:t>
            </a:fld>
            <a:endParaRPr lang="en-US"/>
          </a:p>
        </p:txBody>
      </p:sp>
      <p:sp>
        <p:nvSpPr>
          <p:cNvPr id="5" name="Footer Placeholder 4">
            <a:extLst>
              <a:ext uri="{FF2B5EF4-FFF2-40B4-BE49-F238E27FC236}">
                <a16:creationId xmlns:a16="http://schemas.microsoft.com/office/drawing/2014/main" id="{F25688B3-DE5F-B1DE-B7FC-B47404125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06436C-D4F3-A78B-FE09-957283AB96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33E9B7-F267-4A08-B25D-087705FC1964}" type="slidenum">
              <a:rPr lang="en-US" smtClean="0"/>
              <a:t>‹#›</a:t>
            </a:fld>
            <a:endParaRPr lang="en-US"/>
          </a:p>
        </p:txBody>
      </p:sp>
    </p:spTree>
    <p:extLst>
      <p:ext uri="{BB962C8B-B14F-4D97-AF65-F5344CB8AC3E}">
        <p14:creationId xmlns:p14="http://schemas.microsoft.com/office/powerpoint/2010/main" val="237866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C55A041-069A-A7FB-36D1-8DCBD7FECCD5}"/>
              </a:ext>
            </a:extLst>
          </p:cNvPr>
          <p:cNvSpPr/>
          <p:nvPr/>
        </p:nvSpPr>
        <p:spPr>
          <a:xfrm>
            <a:off x="95199" y="171369"/>
            <a:ext cx="6538956" cy="53111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cap="none" spc="0"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Aptos Serif" panose="020B0502040204020203" pitchFamily="18" charset="0"/>
                <a:ea typeface="+mj-ea"/>
                <a:cs typeface="Aptos Serif" panose="020B0502040204020203" pitchFamily="18" charset="0"/>
              </a:rPr>
              <a:t>AUTOMATED PNEUMONIA DETECTION FROM CHEST X-RAY IMAGES </a:t>
            </a:r>
          </a:p>
        </p:txBody>
      </p:sp>
      <p:grpSp>
        <p:nvGrpSpPr>
          <p:cNvPr id="32" name="Group 31">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33" name="Rectangle 32">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35">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39" name="Freeform: Shape 3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24" name="ssstik.io_1713123199961">
            <a:hlinkClick r:id="" action="ppaction://media"/>
            <a:extLst>
              <a:ext uri="{FF2B5EF4-FFF2-40B4-BE49-F238E27FC236}">
                <a16:creationId xmlns:a16="http://schemas.microsoft.com/office/drawing/2014/main" id="{9FAC2BCD-5BED-72C2-DFE0-656671E788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99854" y="810623"/>
            <a:ext cx="3949634" cy="5205864"/>
          </a:xfrm>
          <a:prstGeom prst="rect">
            <a:avLst/>
          </a:prstGeom>
          <a:ln w="28575">
            <a:noFill/>
          </a:ln>
        </p:spPr>
      </p:pic>
      <p:sp>
        <p:nvSpPr>
          <p:cNvPr id="4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7"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Oval 4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0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5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7" repeatCount="indefinite"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3414C7-E86E-AD42-B9F6-3EF601147E66}"/>
              </a:ext>
            </a:extLst>
          </p:cNvPr>
          <p:cNvSpPr/>
          <p:nvPr/>
        </p:nvSpPr>
        <p:spPr>
          <a:xfrm>
            <a:off x="3838957" y="2967335"/>
            <a:ext cx="3921907" cy="923330"/>
          </a:xfrm>
          <a:prstGeom prst="rect">
            <a:avLst/>
          </a:prstGeom>
          <a:solidFill>
            <a:schemeClr val="accent2"/>
          </a:solid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THANK YOU</a:t>
            </a:r>
          </a:p>
        </p:txBody>
      </p:sp>
      <p:sp>
        <p:nvSpPr>
          <p:cNvPr id="3" name="Rectangle 2">
            <a:extLst>
              <a:ext uri="{FF2B5EF4-FFF2-40B4-BE49-F238E27FC236}">
                <a16:creationId xmlns:a16="http://schemas.microsoft.com/office/drawing/2014/main" id="{2F7FE3FB-A2AD-E3BF-11A2-03A80B65B937}"/>
              </a:ext>
            </a:extLst>
          </p:cNvPr>
          <p:cNvSpPr/>
          <p:nvPr/>
        </p:nvSpPr>
        <p:spPr>
          <a:xfrm>
            <a:off x="8499566" y="6027003"/>
            <a:ext cx="3692434" cy="830997"/>
          </a:xfrm>
          <a:prstGeom prst="rect">
            <a:avLst/>
          </a:prstGeom>
          <a:solidFill>
            <a:schemeClr val="accent6">
              <a:lumMod val="20000"/>
              <a:lumOff val="80000"/>
            </a:schemeClr>
          </a:solidFill>
        </p:spPr>
        <p:txBody>
          <a:bodyPr wrap="square" lIns="91440" tIns="45720" rIns="91440" bIns="45720">
            <a:spAutoFit/>
          </a:bodyPr>
          <a:lstStyle/>
          <a:p>
            <a:pPr algn="ct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Susmitha</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Bommini</a:t>
            </a:r>
          </a:p>
          <a:p>
            <a:pPr algn="ct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Anjum Shaik</a:t>
            </a:r>
            <a:endPar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63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51D05FC-41DF-ECC7-D8B3-747D465165A0}"/>
              </a:ext>
            </a:extLst>
          </p:cNvPr>
          <p:cNvSpPr/>
          <p:nvPr/>
        </p:nvSpPr>
        <p:spPr>
          <a:xfrm>
            <a:off x="1032059" y="1029719"/>
            <a:ext cx="1806476" cy="1295739"/>
          </a:xfrm>
          <a:prstGeom prst="rect">
            <a:avLst/>
          </a:prstGeom>
          <a:noFill/>
        </p:spPr>
        <p:txBody>
          <a:bodyPr wrap="square" lIns="91440" tIns="45720" rIns="91440" bIns="45720">
            <a:spAutoFit/>
          </a:bodyPr>
          <a:lstStyle/>
          <a:p>
            <a:pPr algn="ctr" defTabSz="758952">
              <a:spcAft>
                <a:spcPts val="600"/>
              </a:spcAft>
            </a:pPr>
            <a:r>
              <a:rPr lang="en-US" sz="3320" kern="1200" dirty="0">
                <a:ln w="0"/>
                <a:solidFill>
                  <a:schemeClr val="accent1"/>
                </a:solidFill>
                <a:effectLst>
                  <a:outerShdw blurRad="38100" dist="25400" dir="5400000" algn="ctr" rotWithShape="0">
                    <a:srgbClr val="6E747A">
                      <a:alpha val="43000"/>
                    </a:srgbClr>
                  </a:outerShdw>
                </a:effectLst>
                <a:latin typeface="+mn-lt"/>
                <a:ea typeface="+mn-ea"/>
                <a:cs typeface="+mn-cs"/>
              </a:rPr>
              <a:t>DATASET</a:t>
            </a:r>
          </a:p>
          <a:p>
            <a:pPr algn="ctr">
              <a:spcAft>
                <a:spcPts val="600"/>
              </a:spcAft>
            </a:pPr>
            <a:endParaRPr lang="en-US" sz="4000" b="0" cap="none" spc="0"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AFF21AAC-DCE9-CAFF-A6E0-D252A5868355}"/>
              </a:ext>
            </a:extLst>
          </p:cNvPr>
          <p:cNvSpPr txBox="1"/>
          <p:nvPr/>
        </p:nvSpPr>
        <p:spPr>
          <a:xfrm>
            <a:off x="1170877" y="1796316"/>
            <a:ext cx="9847197" cy="936025"/>
          </a:xfrm>
          <a:prstGeom prst="rect">
            <a:avLst/>
          </a:prstGeom>
          <a:noFill/>
        </p:spPr>
        <p:txBody>
          <a:bodyPr wrap="square">
            <a:spAutoFit/>
          </a:bodyPr>
          <a:lstStyle/>
          <a:p>
            <a:pPr defTabSz="758952">
              <a:spcAft>
                <a:spcPts val="600"/>
              </a:spcAft>
            </a:pPr>
            <a:r>
              <a:rPr lang="en-US" sz="1494" kern="1200" dirty="0" err="1">
                <a:solidFill>
                  <a:schemeClr val="tx1"/>
                </a:solidFill>
                <a:latin typeface="+mn-lt"/>
                <a:ea typeface="+mn-ea"/>
                <a:cs typeface="+mn-cs"/>
              </a:rPr>
              <a:t>Kermany</a:t>
            </a:r>
            <a:r>
              <a:rPr lang="en-US" sz="1494" kern="1200" dirty="0">
                <a:solidFill>
                  <a:schemeClr val="tx1"/>
                </a:solidFill>
                <a:latin typeface="+mn-lt"/>
                <a:ea typeface="+mn-ea"/>
                <a:cs typeface="+mn-cs"/>
              </a:rPr>
              <a:t>, Daniel; Zhang, Kang; </a:t>
            </a:r>
            <a:r>
              <a:rPr lang="en-US" sz="1494" kern="1200" dirty="0" err="1">
                <a:solidFill>
                  <a:schemeClr val="tx1"/>
                </a:solidFill>
                <a:latin typeface="+mn-lt"/>
                <a:ea typeface="+mn-ea"/>
                <a:cs typeface="+mn-cs"/>
              </a:rPr>
              <a:t>Goldbaum</a:t>
            </a:r>
            <a:r>
              <a:rPr lang="en-US" sz="1494" kern="1200" dirty="0">
                <a:solidFill>
                  <a:schemeClr val="tx1"/>
                </a:solidFill>
                <a:latin typeface="+mn-lt"/>
                <a:ea typeface="+mn-ea"/>
                <a:cs typeface="+mn-cs"/>
              </a:rPr>
              <a:t>, Michael (2018), “Labeled Optical Coherence </a:t>
            </a:r>
          </a:p>
          <a:p>
            <a:pPr defTabSz="758952">
              <a:spcAft>
                <a:spcPts val="600"/>
              </a:spcAft>
            </a:pPr>
            <a:r>
              <a:rPr lang="en-US" sz="1494" kern="1200" dirty="0">
                <a:solidFill>
                  <a:schemeClr val="tx1"/>
                </a:solidFill>
                <a:latin typeface="+mn-lt"/>
                <a:ea typeface="+mn-ea"/>
                <a:cs typeface="+mn-cs"/>
              </a:rPr>
              <a:t>Tomography (OCT) and Chest X-Ray Images for Classification”, Mendeley Data, V2, </a:t>
            </a:r>
            <a:r>
              <a:rPr lang="en-US" sz="1494" kern="1200" dirty="0" err="1">
                <a:solidFill>
                  <a:schemeClr val="tx1"/>
                </a:solidFill>
                <a:latin typeface="+mn-lt"/>
                <a:ea typeface="+mn-ea"/>
                <a:cs typeface="+mn-cs"/>
              </a:rPr>
              <a:t>doi</a:t>
            </a:r>
            <a:r>
              <a:rPr lang="en-US" sz="1494" kern="1200" dirty="0">
                <a:solidFill>
                  <a:schemeClr val="tx1"/>
                </a:solidFill>
                <a:latin typeface="+mn-lt"/>
                <a:ea typeface="+mn-ea"/>
                <a:cs typeface="+mn-cs"/>
              </a:rPr>
              <a:t>: </a:t>
            </a:r>
          </a:p>
          <a:p>
            <a:pPr defTabSz="758952">
              <a:spcAft>
                <a:spcPts val="600"/>
              </a:spcAft>
            </a:pPr>
            <a:r>
              <a:rPr lang="en-US" sz="1494" kern="1200" dirty="0">
                <a:solidFill>
                  <a:schemeClr val="tx1"/>
                </a:solidFill>
                <a:latin typeface="+mn-lt"/>
                <a:ea typeface="+mn-ea"/>
                <a:cs typeface="+mn-cs"/>
              </a:rPr>
              <a:t>10.17632/rscbjbr9sj.2</a:t>
            </a:r>
          </a:p>
        </p:txBody>
      </p:sp>
      <p:sp>
        <p:nvSpPr>
          <p:cNvPr id="5" name="Rectangle 4">
            <a:extLst>
              <a:ext uri="{FF2B5EF4-FFF2-40B4-BE49-F238E27FC236}">
                <a16:creationId xmlns:a16="http://schemas.microsoft.com/office/drawing/2014/main" id="{FD6DEE9B-C203-CEB2-F45A-B2BDFB8B5D91}"/>
              </a:ext>
            </a:extLst>
          </p:cNvPr>
          <p:cNvSpPr/>
          <p:nvPr/>
        </p:nvSpPr>
        <p:spPr>
          <a:xfrm>
            <a:off x="1334415" y="3235637"/>
            <a:ext cx="3617501" cy="603242"/>
          </a:xfrm>
          <a:prstGeom prst="rect">
            <a:avLst/>
          </a:prstGeom>
          <a:noFill/>
        </p:spPr>
        <p:txBody>
          <a:bodyPr wrap="square" lIns="91440" tIns="45720" rIns="91440" bIns="45720">
            <a:spAutoFit/>
          </a:bodyPr>
          <a:lstStyle/>
          <a:p>
            <a:pPr algn="ctr" defTabSz="758952">
              <a:spcAft>
                <a:spcPts val="600"/>
              </a:spcAft>
            </a:pPr>
            <a:r>
              <a:rPr lang="en-US" sz="3320" kern="1200" dirty="0">
                <a:ln w="0"/>
                <a:solidFill>
                  <a:schemeClr val="accent1"/>
                </a:solidFill>
                <a:effectLst>
                  <a:outerShdw blurRad="38100" dist="25400" dir="5400000" algn="ctr" rotWithShape="0">
                    <a:srgbClr val="6E747A">
                      <a:alpha val="43000"/>
                    </a:srgbClr>
                  </a:outerShdw>
                </a:effectLst>
                <a:latin typeface="+mn-lt"/>
                <a:ea typeface="+mn-ea"/>
                <a:cs typeface="+mn-cs"/>
              </a:rPr>
              <a:t>MODULES USED</a:t>
            </a:r>
            <a:endParaRPr lang="en-US" sz="4000"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C7F5EA2A-D531-2DF8-6C0E-2EF240B64DEC}"/>
              </a:ext>
            </a:extLst>
          </p:cNvPr>
          <p:cNvSpPr txBox="1"/>
          <p:nvPr/>
        </p:nvSpPr>
        <p:spPr>
          <a:xfrm>
            <a:off x="1740820" y="3639040"/>
            <a:ext cx="4999548" cy="2163541"/>
          </a:xfrm>
          <a:prstGeom prst="rect">
            <a:avLst/>
          </a:prstGeom>
          <a:noFill/>
        </p:spPr>
        <p:txBody>
          <a:bodyPr wrap="square" rtlCol="0">
            <a:spAutoFit/>
          </a:bodyPr>
          <a:lstStyle/>
          <a:p>
            <a:pPr marL="285750" indent="-285750" defTabSz="758952">
              <a:spcAft>
                <a:spcPts val="600"/>
              </a:spcAft>
              <a:buFont typeface="Wingdings" panose="05000000000000000000" pitchFamily="2" charset="2"/>
              <a:buChar char="q"/>
            </a:pPr>
            <a:endParaRPr lang="en-US" sz="1494" kern="1200" dirty="0">
              <a:solidFill>
                <a:schemeClr val="tx1"/>
              </a:solidFill>
              <a:latin typeface="+mn-lt"/>
              <a:ea typeface="+mn-ea"/>
              <a:cs typeface="+mn-cs"/>
            </a:endParaRPr>
          </a:p>
          <a:p>
            <a:pPr marL="285750" indent="-285750" defTabSz="758952">
              <a:spcAft>
                <a:spcPts val="600"/>
              </a:spcAft>
              <a:buFont typeface="Wingdings" panose="05000000000000000000" pitchFamily="2" charset="2"/>
              <a:buChar char="q"/>
            </a:pPr>
            <a:r>
              <a:rPr lang="en-US" sz="1494" kern="1200" dirty="0">
                <a:solidFill>
                  <a:schemeClr val="tx1"/>
                </a:solidFill>
                <a:latin typeface="+mn-lt"/>
                <a:ea typeface="+mn-ea"/>
                <a:cs typeface="+mn-cs"/>
              </a:rPr>
              <a:t>Keras</a:t>
            </a:r>
          </a:p>
          <a:p>
            <a:pPr marL="285750" indent="-285750" defTabSz="758952">
              <a:spcAft>
                <a:spcPts val="600"/>
              </a:spcAft>
              <a:buFont typeface="Wingdings" panose="05000000000000000000" pitchFamily="2" charset="2"/>
              <a:buChar char="q"/>
            </a:pPr>
            <a:r>
              <a:rPr lang="en-US" sz="1494" kern="1200" dirty="0">
                <a:solidFill>
                  <a:schemeClr val="tx1"/>
                </a:solidFill>
                <a:latin typeface="+mn-lt"/>
                <a:ea typeface="+mn-ea"/>
                <a:cs typeface="+mn-cs"/>
              </a:rPr>
              <a:t>Numpy</a:t>
            </a:r>
          </a:p>
          <a:p>
            <a:pPr marL="285750" indent="-285750" defTabSz="758952">
              <a:spcAft>
                <a:spcPts val="600"/>
              </a:spcAft>
              <a:buFont typeface="Wingdings" panose="05000000000000000000" pitchFamily="2" charset="2"/>
              <a:buChar char="q"/>
            </a:pPr>
            <a:r>
              <a:rPr lang="en-US" sz="1494" kern="1200" dirty="0">
                <a:solidFill>
                  <a:schemeClr val="tx1"/>
                </a:solidFill>
                <a:latin typeface="+mn-lt"/>
                <a:ea typeface="+mn-ea"/>
                <a:cs typeface="+mn-cs"/>
              </a:rPr>
              <a:t>Pandas</a:t>
            </a:r>
          </a:p>
          <a:p>
            <a:pPr marL="285750" indent="-285750" defTabSz="758952">
              <a:spcAft>
                <a:spcPts val="600"/>
              </a:spcAft>
              <a:buFont typeface="Wingdings" panose="05000000000000000000" pitchFamily="2" charset="2"/>
              <a:buChar char="q"/>
            </a:pPr>
            <a:r>
              <a:rPr lang="en-US" sz="1494" kern="1200" dirty="0">
                <a:solidFill>
                  <a:schemeClr val="tx1"/>
                </a:solidFill>
                <a:latin typeface="+mn-lt"/>
                <a:ea typeface="+mn-ea"/>
                <a:cs typeface="+mn-cs"/>
              </a:rPr>
              <a:t>Matplotlib</a:t>
            </a:r>
          </a:p>
          <a:p>
            <a:pPr marL="285750" indent="-285750" defTabSz="758952">
              <a:spcAft>
                <a:spcPts val="600"/>
              </a:spcAft>
              <a:buFont typeface="Wingdings" panose="05000000000000000000" pitchFamily="2" charset="2"/>
              <a:buChar char="q"/>
            </a:pPr>
            <a:r>
              <a:rPr lang="en-US" sz="1494" kern="1200" dirty="0">
                <a:solidFill>
                  <a:schemeClr val="tx1"/>
                </a:solidFill>
                <a:latin typeface="+mn-lt"/>
                <a:ea typeface="+mn-ea"/>
                <a:cs typeface="+mn-cs"/>
              </a:rPr>
              <a:t>Seaborn</a:t>
            </a:r>
          </a:p>
          <a:p>
            <a:pPr marL="285750" indent="-285750" defTabSz="758952">
              <a:spcAft>
                <a:spcPts val="600"/>
              </a:spcAft>
              <a:buFont typeface="Wingdings" panose="05000000000000000000" pitchFamily="2" charset="2"/>
              <a:buChar char="q"/>
            </a:pPr>
            <a:r>
              <a:rPr lang="en-US" sz="1494" kern="1200" dirty="0" err="1">
                <a:solidFill>
                  <a:schemeClr val="tx1"/>
                </a:solidFill>
                <a:latin typeface="+mn-lt"/>
                <a:ea typeface="+mn-ea"/>
                <a:cs typeface="+mn-cs"/>
              </a:rPr>
              <a:t>Sklearn</a:t>
            </a:r>
            <a:endParaRPr lang="en-US" dirty="0"/>
          </a:p>
        </p:txBody>
      </p:sp>
      <p:pic>
        <p:nvPicPr>
          <p:cNvPr id="7" name="Graphic 6" descr="Folder Search with solid fill">
            <a:extLst>
              <a:ext uri="{FF2B5EF4-FFF2-40B4-BE49-F238E27FC236}">
                <a16:creationId xmlns:a16="http://schemas.microsoft.com/office/drawing/2014/main" id="{B45E58E9-2570-1BC5-2151-D2DF8CC382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8535" y="955200"/>
            <a:ext cx="766597" cy="766597"/>
          </a:xfrm>
          <a:prstGeom prst="rect">
            <a:avLst/>
          </a:prstGeom>
        </p:spPr>
      </p:pic>
      <p:pic>
        <p:nvPicPr>
          <p:cNvPr id="9" name="Graphic 8" descr="Server with solid fill">
            <a:extLst>
              <a:ext uri="{FF2B5EF4-FFF2-40B4-BE49-F238E27FC236}">
                <a16:creationId xmlns:a16="http://schemas.microsoft.com/office/drawing/2014/main" id="{5A538E7D-D9CB-7E47-F912-265C7EE96A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397" y="3215050"/>
            <a:ext cx="647520" cy="647520"/>
          </a:xfrm>
          <a:prstGeom prst="rect">
            <a:avLst/>
          </a:prstGeom>
        </p:spPr>
      </p:pic>
      <p:pic>
        <p:nvPicPr>
          <p:cNvPr id="3" name="Picture 2">
            <a:extLst>
              <a:ext uri="{FF2B5EF4-FFF2-40B4-BE49-F238E27FC236}">
                <a16:creationId xmlns:a16="http://schemas.microsoft.com/office/drawing/2014/main" id="{606CDE26-DF98-7B92-90BD-A400C82C9999}"/>
              </a:ext>
            </a:extLst>
          </p:cNvPr>
          <p:cNvPicPr>
            <a:picLocks noChangeAspect="1"/>
          </p:cNvPicPr>
          <p:nvPr/>
        </p:nvPicPr>
        <p:blipFill>
          <a:blip r:embed="rId6"/>
          <a:stretch>
            <a:fillRect/>
          </a:stretch>
        </p:blipFill>
        <p:spPr>
          <a:xfrm>
            <a:off x="6953271" y="3768741"/>
            <a:ext cx="3011215" cy="1505608"/>
          </a:xfrm>
          <a:prstGeom prst="rect">
            <a:avLst/>
          </a:prstGeom>
        </p:spPr>
      </p:pic>
    </p:spTree>
    <p:extLst>
      <p:ext uri="{BB962C8B-B14F-4D97-AF65-F5344CB8AC3E}">
        <p14:creationId xmlns:p14="http://schemas.microsoft.com/office/powerpoint/2010/main" val="3052713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12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Diagonal Corners Snipped 1">
            <a:extLst>
              <a:ext uri="{FF2B5EF4-FFF2-40B4-BE49-F238E27FC236}">
                <a16:creationId xmlns:a16="http://schemas.microsoft.com/office/drawing/2014/main" id="{20DA20C8-9E0F-80D0-8042-30A2B56565E0}"/>
              </a:ext>
            </a:extLst>
          </p:cNvPr>
          <p:cNvSpPr/>
          <p:nvPr/>
        </p:nvSpPr>
        <p:spPr>
          <a:xfrm>
            <a:off x="457200" y="616158"/>
            <a:ext cx="4008206" cy="1014736"/>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chemeClr val="lt1"/>
                </a:solidFill>
                <a:latin typeface="+mn-lt"/>
                <a:ea typeface="+mn-ea"/>
                <a:cs typeface="+mn-cs"/>
              </a:rPr>
              <a:t>Importing Libraries</a:t>
            </a:r>
            <a:endParaRPr lang="en-US"/>
          </a:p>
        </p:txBody>
      </p:sp>
      <p:sp>
        <p:nvSpPr>
          <p:cNvPr id="3" name="Rectangle: Diagonal Corners Snipped 2">
            <a:extLst>
              <a:ext uri="{FF2B5EF4-FFF2-40B4-BE49-F238E27FC236}">
                <a16:creationId xmlns:a16="http://schemas.microsoft.com/office/drawing/2014/main" id="{5C813C31-7954-98C1-5459-13F9D64E988F}"/>
              </a:ext>
            </a:extLst>
          </p:cNvPr>
          <p:cNvSpPr/>
          <p:nvPr/>
        </p:nvSpPr>
        <p:spPr>
          <a:xfrm>
            <a:off x="457200" y="1963853"/>
            <a:ext cx="4008206" cy="1014736"/>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chemeClr val="lt1"/>
                </a:solidFill>
                <a:latin typeface="+mn-lt"/>
                <a:ea typeface="+mn-ea"/>
                <a:cs typeface="+mn-cs"/>
              </a:rPr>
              <a:t>Data loading</a:t>
            </a:r>
            <a:endParaRPr lang="en-US"/>
          </a:p>
        </p:txBody>
      </p:sp>
      <p:sp>
        <p:nvSpPr>
          <p:cNvPr id="4" name="Rectangle: Diagonal Corners Snipped 3">
            <a:extLst>
              <a:ext uri="{FF2B5EF4-FFF2-40B4-BE49-F238E27FC236}">
                <a16:creationId xmlns:a16="http://schemas.microsoft.com/office/drawing/2014/main" id="{2F3C8451-0CAE-9892-ABA7-6147C925F299}"/>
              </a:ext>
            </a:extLst>
          </p:cNvPr>
          <p:cNvSpPr/>
          <p:nvPr/>
        </p:nvSpPr>
        <p:spPr>
          <a:xfrm>
            <a:off x="457200" y="3311549"/>
            <a:ext cx="4008206" cy="1014736"/>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chemeClr val="lt1"/>
                </a:solidFill>
                <a:latin typeface="+mn-lt"/>
                <a:ea typeface="+mn-ea"/>
                <a:cs typeface="+mn-cs"/>
              </a:rPr>
              <a:t>Dataset Exploration</a:t>
            </a:r>
            <a:endParaRPr lang="en-US"/>
          </a:p>
        </p:txBody>
      </p:sp>
      <p:sp>
        <p:nvSpPr>
          <p:cNvPr id="5" name="Rectangle: Diagonal Corners Snipped 4">
            <a:extLst>
              <a:ext uri="{FF2B5EF4-FFF2-40B4-BE49-F238E27FC236}">
                <a16:creationId xmlns:a16="http://schemas.microsoft.com/office/drawing/2014/main" id="{399398D3-2129-7D14-9D3E-B52946A8AF3E}"/>
              </a:ext>
            </a:extLst>
          </p:cNvPr>
          <p:cNvSpPr/>
          <p:nvPr/>
        </p:nvSpPr>
        <p:spPr>
          <a:xfrm>
            <a:off x="457200" y="4791867"/>
            <a:ext cx="4008206" cy="1014736"/>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68680">
              <a:spcAft>
                <a:spcPts val="600"/>
              </a:spcAft>
            </a:pPr>
            <a:r>
              <a:rPr lang="en-US" sz="1710" kern="1200">
                <a:solidFill>
                  <a:schemeClr val="lt1"/>
                </a:solidFill>
                <a:latin typeface="+mn-lt"/>
                <a:ea typeface="+mn-ea"/>
                <a:cs typeface="+mn-cs"/>
              </a:rPr>
              <a:t>Data Visualization</a:t>
            </a:r>
            <a:endParaRPr lang="en-US"/>
          </a:p>
        </p:txBody>
      </p:sp>
      <p:pic>
        <p:nvPicPr>
          <p:cNvPr id="7" name="Picture 6" descr="A screenshot of a computer program&#10;&#10;Description automatically generated">
            <a:extLst>
              <a:ext uri="{FF2B5EF4-FFF2-40B4-BE49-F238E27FC236}">
                <a16:creationId xmlns:a16="http://schemas.microsoft.com/office/drawing/2014/main" id="{DB80154A-5192-F895-BFA9-FF6C3A0AE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036" y="1722212"/>
            <a:ext cx="5598403" cy="3069656"/>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030F0E1B-F3C9-AF16-18E1-DC73F1B50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055" y="1318488"/>
            <a:ext cx="6845917" cy="398612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8D095C5-CF24-7B87-9D2F-28F8346D3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055" y="1318488"/>
            <a:ext cx="6846632" cy="4043067"/>
          </a:xfrm>
          <a:prstGeom prst="rect">
            <a:avLst/>
          </a:prstGeom>
        </p:spPr>
      </p:pic>
      <p:pic>
        <p:nvPicPr>
          <p:cNvPr id="13" name="Picture 12" descr="A collage of x-ray images of a chest&#10;&#10;Description automatically generated">
            <a:extLst>
              <a:ext uri="{FF2B5EF4-FFF2-40B4-BE49-F238E27FC236}">
                <a16:creationId xmlns:a16="http://schemas.microsoft.com/office/drawing/2014/main" id="{A1158CD1-CD8C-4C73-B413-053007EC3CE7}"/>
              </a:ext>
            </a:extLst>
          </p:cNvPr>
          <p:cNvPicPr>
            <a:picLocks noChangeAspect="1"/>
          </p:cNvPicPr>
          <p:nvPr/>
        </p:nvPicPr>
        <p:blipFill rotWithShape="1">
          <a:blip r:embed="rId5">
            <a:extLst>
              <a:ext uri="{28A0092B-C50C-407E-A947-70E740481C1C}">
                <a14:useLocalDpi xmlns:a14="http://schemas.microsoft.com/office/drawing/2010/main" val="0"/>
              </a:ext>
            </a:extLst>
          </a:blip>
          <a:srcRect r="4014"/>
          <a:stretch/>
        </p:blipFill>
        <p:spPr>
          <a:xfrm>
            <a:off x="4643353" y="870726"/>
            <a:ext cx="7091447" cy="5371115"/>
          </a:xfrm>
          <a:prstGeom prst="rect">
            <a:avLst/>
          </a:prstGeom>
        </p:spPr>
      </p:pic>
    </p:spTree>
    <p:extLst>
      <p:ext uri="{BB962C8B-B14F-4D97-AF65-F5344CB8AC3E}">
        <p14:creationId xmlns:p14="http://schemas.microsoft.com/office/powerpoint/2010/main" val="339177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par>
                                <p:cTn id="30" presetID="1"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Diagonal Corners Snipped 1">
            <a:extLst>
              <a:ext uri="{FF2B5EF4-FFF2-40B4-BE49-F238E27FC236}">
                <a16:creationId xmlns:a16="http://schemas.microsoft.com/office/drawing/2014/main" id="{20DA20C8-9E0F-80D0-8042-30A2B56565E0}"/>
              </a:ext>
            </a:extLst>
          </p:cNvPr>
          <p:cNvSpPr/>
          <p:nvPr/>
        </p:nvSpPr>
        <p:spPr>
          <a:xfrm>
            <a:off x="457200" y="737000"/>
            <a:ext cx="4083769" cy="1033866"/>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a:solidFill>
                  <a:schemeClr val="lt1"/>
                </a:solidFill>
                <a:latin typeface="+mn-lt"/>
                <a:ea typeface="+mn-ea"/>
                <a:cs typeface="+mn-cs"/>
              </a:rPr>
              <a:t>Image Analysis</a:t>
            </a:r>
            <a:endParaRPr lang="en-US"/>
          </a:p>
        </p:txBody>
      </p:sp>
      <p:sp>
        <p:nvSpPr>
          <p:cNvPr id="3" name="Rectangle: Diagonal Corners Snipped 2">
            <a:extLst>
              <a:ext uri="{FF2B5EF4-FFF2-40B4-BE49-F238E27FC236}">
                <a16:creationId xmlns:a16="http://schemas.microsoft.com/office/drawing/2014/main" id="{5C813C31-7954-98C1-5459-13F9D64E988F}"/>
              </a:ext>
            </a:extLst>
          </p:cNvPr>
          <p:cNvSpPr/>
          <p:nvPr/>
        </p:nvSpPr>
        <p:spPr>
          <a:xfrm>
            <a:off x="457200" y="2110102"/>
            <a:ext cx="4083769" cy="1033866"/>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a:solidFill>
                  <a:schemeClr val="lt1"/>
                </a:solidFill>
                <a:latin typeface="+mn-lt"/>
                <a:ea typeface="+mn-ea"/>
                <a:cs typeface="+mn-cs"/>
              </a:rPr>
              <a:t>Data Augmentation</a:t>
            </a:r>
            <a:endParaRPr lang="en-US"/>
          </a:p>
        </p:txBody>
      </p:sp>
      <p:sp>
        <p:nvSpPr>
          <p:cNvPr id="4" name="Rectangle: Diagonal Corners Snipped 3">
            <a:extLst>
              <a:ext uri="{FF2B5EF4-FFF2-40B4-BE49-F238E27FC236}">
                <a16:creationId xmlns:a16="http://schemas.microsoft.com/office/drawing/2014/main" id="{2F3C8451-0CAE-9892-ABA7-6147C925F299}"/>
              </a:ext>
            </a:extLst>
          </p:cNvPr>
          <p:cNvSpPr/>
          <p:nvPr/>
        </p:nvSpPr>
        <p:spPr>
          <a:xfrm>
            <a:off x="457200" y="3483204"/>
            <a:ext cx="4083769" cy="1033866"/>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a:solidFill>
                  <a:schemeClr val="lt1"/>
                </a:solidFill>
                <a:latin typeface="+mn-lt"/>
                <a:ea typeface="+mn-ea"/>
                <a:cs typeface="+mn-cs"/>
              </a:rPr>
              <a:t>Model Definition</a:t>
            </a:r>
            <a:endParaRPr lang="en-US"/>
          </a:p>
        </p:txBody>
      </p:sp>
      <p:sp>
        <p:nvSpPr>
          <p:cNvPr id="5" name="Rectangle: Diagonal Corners Snipped 4">
            <a:extLst>
              <a:ext uri="{FF2B5EF4-FFF2-40B4-BE49-F238E27FC236}">
                <a16:creationId xmlns:a16="http://schemas.microsoft.com/office/drawing/2014/main" id="{399398D3-2129-7D14-9D3E-B52946A8AF3E}"/>
              </a:ext>
            </a:extLst>
          </p:cNvPr>
          <p:cNvSpPr/>
          <p:nvPr/>
        </p:nvSpPr>
        <p:spPr>
          <a:xfrm>
            <a:off x="457200" y="4991430"/>
            <a:ext cx="4083769" cy="1033866"/>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a:solidFill>
                  <a:schemeClr val="lt1"/>
                </a:solidFill>
                <a:latin typeface="+mn-lt"/>
                <a:ea typeface="+mn-ea"/>
                <a:cs typeface="+mn-cs"/>
              </a:rPr>
              <a:t>Model Compilation</a:t>
            </a:r>
            <a:endParaRPr lang="en-US"/>
          </a:p>
        </p:txBody>
      </p:sp>
      <p:pic>
        <p:nvPicPr>
          <p:cNvPr id="8" name="Picture 7" descr="A x-ray of a chest&#10;&#10;Description automatically generated">
            <a:extLst>
              <a:ext uri="{FF2B5EF4-FFF2-40B4-BE49-F238E27FC236}">
                <a16:creationId xmlns:a16="http://schemas.microsoft.com/office/drawing/2014/main" id="{FE270F68-2751-5682-B205-B3D678D6F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760" y="1349733"/>
            <a:ext cx="6616851" cy="4266942"/>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F7B8F0D9-CCD9-7F37-DEAB-457C51245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518" y="1349733"/>
            <a:ext cx="6686530" cy="4158533"/>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A8160B64-0A1B-3702-5B50-CF8944D3C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517" y="874303"/>
            <a:ext cx="6818093" cy="5041081"/>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2ED123F1-B295-51B9-60DC-90FA78F8D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767" y="577723"/>
            <a:ext cx="7026033" cy="5702553"/>
          </a:xfrm>
          <a:prstGeom prst="rect">
            <a:avLst/>
          </a:prstGeom>
        </p:spPr>
      </p:pic>
    </p:spTree>
    <p:extLst>
      <p:ext uri="{BB962C8B-B14F-4D97-AF65-F5344CB8AC3E}">
        <p14:creationId xmlns:p14="http://schemas.microsoft.com/office/powerpoint/2010/main" val="290110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par>
                                <p:cTn id="22" presetID="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Diagonal Corners Snipped 1">
            <a:extLst>
              <a:ext uri="{FF2B5EF4-FFF2-40B4-BE49-F238E27FC236}">
                <a16:creationId xmlns:a16="http://schemas.microsoft.com/office/drawing/2014/main" id="{20DA20C8-9E0F-80D0-8042-30A2B56565E0}"/>
              </a:ext>
            </a:extLst>
          </p:cNvPr>
          <p:cNvSpPr/>
          <p:nvPr/>
        </p:nvSpPr>
        <p:spPr>
          <a:xfrm>
            <a:off x="1514649" y="1230908"/>
            <a:ext cx="3329846" cy="842999"/>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a:solidFill>
                  <a:schemeClr val="lt1"/>
                </a:solidFill>
                <a:latin typeface="+mn-lt"/>
                <a:ea typeface="+mn-ea"/>
                <a:cs typeface="+mn-cs"/>
              </a:rPr>
              <a:t>Model Training</a:t>
            </a:r>
            <a:endParaRPr lang="en-US"/>
          </a:p>
        </p:txBody>
      </p:sp>
      <p:sp>
        <p:nvSpPr>
          <p:cNvPr id="3" name="Rectangle: Diagonal Corners Snipped 2">
            <a:extLst>
              <a:ext uri="{FF2B5EF4-FFF2-40B4-BE49-F238E27FC236}">
                <a16:creationId xmlns:a16="http://schemas.microsoft.com/office/drawing/2014/main" id="{5C813C31-7954-98C1-5459-13F9D64E988F}"/>
              </a:ext>
            </a:extLst>
          </p:cNvPr>
          <p:cNvSpPr/>
          <p:nvPr/>
        </p:nvSpPr>
        <p:spPr>
          <a:xfrm>
            <a:off x="1514649" y="2350515"/>
            <a:ext cx="3329846" cy="842999"/>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a:solidFill>
                  <a:schemeClr val="lt1"/>
                </a:solidFill>
                <a:latin typeface="+mn-lt"/>
                <a:ea typeface="+mn-ea"/>
                <a:cs typeface="+mn-cs"/>
              </a:rPr>
              <a:t>Model Evaluation</a:t>
            </a:r>
            <a:endParaRPr lang="en-US"/>
          </a:p>
        </p:txBody>
      </p:sp>
      <p:sp>
        <p:nvSpPr>
          <p:cNvPr id="4" name="Rectangle: Diagonal Corners Snipped 3">
            <a:extLst>
              <a:ext uri="{FF2B5EF4-FFF2-40B4-BE49-F238E27FC236}">
                <a16:creationId xmlns:a16="http://schemas.microsoft.com/office/drawing/2014/main" id="{2F3C8451-0CAE-9892-ABA7-6147C925F299}"/>
              </a:ext>
            </a:extLst>
          </p:cNvPr>
          <p:cNvSpPr/>
          <p:nvPr/>
        </p:nvSpPr>
        <p:spPr>
          <a:xfrm>
            <a:off x="1514649" y="3470123"/>
            <a:ext cx="3329846" cy="842999"/>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a:solidFill>
                  <a:schemeClr val="lt1"/>
                </a:solidFill>
                <a:latin typeface="+mn-lt"/>
                <a:ea typeface="+mn-ea"/>
                <a:cs typeface="+mn-cs"/>
              </a:rPr>
              <a:t>Model Prediction</a:t>
            </a:r>
            <a:endParaRPr lang="en-US"/>
          </a:p>
        </p:txBody>
      </p:sp>
      <p:sp>
        <p:nvSpPr>
          <p:cNvPr id="5" name="Rectangle: Diagonal Corners Snipped 4">
            <a:extLst>
              <a:ext uri="{FF2B5EF4-FFF2-40B4-BE49-F238E27FC236}">
                <a16:creationId xmlns:a16="http://schemas.microsoft.com/office/drawing/2014/main" id="{399398D3-2129-7D14-9D3E-B52946A8AF3E}"/>
              </a:ext>
            </a:extLst>
          </p:cNvPr>
          <p:cNvSpPr/>
          <p:nvPr/>
        </p:nvSpPr>
        <p:spPr>
          <a:xfrm>
            <a:off x="1514649" y="4699909"/>
            <a:ext cx="3329846" cy="842999"/>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dirty="0">
                <a:solidFill>
                  <a:schemeClr val="lt1"/>
                </a:solidFill>
                <a:latin typeface="+mn-lt"/>
                <a:ea typeface="+mn-ea"/>
                <a:cs typeface="+mn-cs"/>
              </a:rPr>
              <a:t>Results Visualization</a:t>
            </a:r>
            <a:endParaRPr lang="en-US" dirty="0"/>
          </a:p>
        </p:txBody>
      </p:sp>
      <p:pic>
        <p:nvPicPr>
          <p:cNvPr id="8" name="Picture 7" descr="A screenshot of a computer&#10;&#10;Description automatically generated">
            <a:extLst>
              <a:ext uri="{FF2B5EF4-FFF2-40B4-BE49-F238E27FC236}">
                <a16:creationId xmlns:a16="http://schemas.microsoft.com/office/drawing/2014/main" id="{7598B61D-930B-CCD7-8E89-558F63F8D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073" y="2084736"/>
            <a:ext cx="5987480" cy="1968015"/>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32833D0F-1F25-77AA-578C-F253555CB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072" y="891540"/>
            <a:ext cx="5987481" cy="129210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33298C44-E844-CE2B-D1D2-C89361656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072" y="4052751"/>
            <a:ext cx="5987479" cy="1898153"/>
          </a:xfrm>
          <a:prstGeom prst="rect">
            <a:avLst/>
          </a:prstGeom>
        </p:spPr>
      </p:pic>
    </p:spTree>
    <p:extLst>
      <p:ext uri="{BB962C8B-B14F-4D97-AF65-F5344CB8AC3E}">
        <p14:creationId xmlns:p14="http://schemas.microsoft.com/office/powerpoint/2010/main" val="3252798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t="-5000" b="-5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ECDDF0-1780-E38D-D3A2-908802E6DD1A}"/>
              </a:ext>
            </a:extLst>
          </p:cNvPr>
          <p:cNvSpPr/>
          <p:nvPr/>
        </p:nvSpPr>
        <p:spPr>
          <a:xfrm>
            <a:off x="90651" y="209513"/>
            <a:ext cx="6361357"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Model  Architecture</a:t>
            </a:r>
          </a:p>
        </p:txBody>
      </p:sp>
      <p:graphicFrame>
        <p:nvGraphicFramePr>
          <p:cNvPr id="3" name="Table 2">
            <a:extLst>
              <a:ext uri="{FF2B5EF4-FFF2-40B4-BE49-F238E27FC236}">
                <a16:creationId xmlns:a16="http://schemas.microsoft.com/office/drawing/2014/main" id="{B7BD2ACA-E093-0683-65ED-830628E13B94}"/>
              </a:ext>
            </a:extLst>
          </p:cNvPr>
          <p:cNvGraphicFramePr>
            <a:graphicFrameLocks noGrp="1"/>
          </p:cNvGraphicFramePr>
          <p:nvPr>
            <p:extLst>
              <p:ext uri="{D42A27DB-BD31-4B8C-83A1-F6EECF244321}">
                <p14:modId xmlns:p14="http://schemas.microsoft.com/office/powerpoint/2010/main" val="92107086"/>
              </p:ext>
            </p:extLst>
          </p:nvPr>
        </p:nvGraphicFramePr>
        <p:xfrm>
          <a:off x="298358"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550609613"/>
                  </a:ext>
                </a:extLst>
              </a:tr>
            </a:tbl>
          </a:graphicData>
        </a:graphic>
      </p:graphicFrame>
      <p:graphicFrame>
        <p:nvGraphicFramePr>
          <p:cNvPr id="4" name="Table 3">
            <a:extLst>
              <a:ext uri="{FF2B5EF4-FFF2-40B4-BE49-F238E27FC236}">
                <a16:creationId xmlns:a16="http://schemas.microsoft.com/office/drawing/2014/main" id="{D84034C6-3AEE-CD61-831C-11C847C6D422}"/>
              </a:ext>
            </a:extLst>
          </p:cNvPr>
          <p:cNvGraphicFramePr>
            <a:graphicFrameLocks noGrp="1"/>
          </p:cNvGraphicFramePr>
          <p:nvPr>
            <p:extLst>
              <p:ext uri="{D42A27DB-BD31-4B8C-83A1-F6EECF244321}">
                <p14:modId xmlns:p14="http://schemas.microsoft.com/office/powerpoint/2010/main" val="3264559257"/>
              </p:ext>
            </p:extLst>
          </p:nvPr>
        </p:nvGraphicFramePr>
        <p:xfrm>
          <a:off x="957385"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765526898"/>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550609613"/>
                  </a:ext>
                </a:extLst>
              </a:tr>
            </a:tbl>
          </a:graphicData>
        </a:graphic>
      </p:graphicFrame>
      <p:graphicFrame>
        <p:nvGraphicFramePr>
          <p:cNvPr id="5" name="Table 4">
            <a:extLst>
              <a:ext uri="{FF2B5EF4-FFF2-40B4-BE49-F238E27FC236}">
                <a16:creationId xmlns:a16="http://schemas.microsoft.com/office/drawing/2014/main" id="{C25A5B81-97AE-6D95-6467-46B6DE338F12}"/>
              </a:ext>
            </a:extLst>
          </p:cNvPr>
          <p:cNvGraphicFramePr>
            <a:graphicFrameLocks noGrp="1"/>
          </p:cNvGraphicFramePr>
          <p:nvPr>
            <p:extLst>
              <p:ext uri="{D42A27DB-BD31-4B8C-83A1-F6EECF244321}">
                <p14:modId xmlns:p14="http://schemas.microsoft.com/office/powerpoint/2010/main" val="2387918661"/>
              </p:ext>
            </p:extLst>
          </p:nvPr>
        </p:nvGraphicFramePr>
        <p:xfrm>
          <a:off x="1616412"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834269573"/>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3392932294"/>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550609613"/>
                  </a:ext>
                </a:extLst>
              </a:tr>
            </a:tbl>
          </a:graphicData>
        </a:graphic>
      </p:graphicFrame>
      <p:graphicFrame>
        <p:nvGraphicFramePr>
          <p:cNvPr id="6" name="Table 5">
            <a:extLst>
              <a:ext uri="{FF2B5EF4-FFF2-40B4-BE49-F238E27FC236}">
                <a16:creationId xmlns:a16="http://schemas.microsoft.com/office/drawing/2014/main" id="{6E3A4323-DFDE-FD94-643B-EF03809D48EC}"/>
              </a:ext>
            </a:extLst>
          </p:cNvPr>
          <p:cNvGraphicFramePr>
            <a:graphicFrameLocks noGrp="1"/>
          </p:cNvGraphicFramePr>
          <p:nvPr>
            <p:extLst>
              <p:ext uri="{D42A27DB-BD31-4B8C-83A1-F6EECF244321}">
                <p14:modId xmlns:p14="http://schemas.microsoft.com/office/powerpoint/2010/main" val="1900658659"/>
              </p:ext>
            </p:extLst>
          </p:nvPr>
        </p:nvGraphicFramePr>
        <p:xfrm>
          <a:off x="2275439"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834269573"/>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3392932294"/>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550609613"/>
                  </a:ext>
                </a:extLst>
              </a:tr>
            </a:tbl>
          </a:graphicData>
        </a:graphic>
      </p:graphicFrame>
      <p:graphicFrame>
        <p:nvGraphicFramePr>
          <p:cNvPr id="7" name="Table 6">
            <a:extLst>
              <a:ext uri="{FF2B5EF4-FFF2-40B4-BE49-F238E27FC236}">
                <a16:creationId xmlns:a16="http://schemas.microsoft.com/office/drawing/2014/main" id="{69129948-CF2C-2F05-3912-C9AC3D5D1264}"/>
              </a:ext>
            </a:extLst>
          </p:cNvPr>
          <p:cNvGraphicFramePr>
            <a:graphicFrameLocks noGrp="1"/>
          </p:cNvGraphicFramePr>
          <p:nvPr>
            <p:extLst>
              <p:ext uri="{D42A27DB-BD31-4B8C-83A1-F6EECF244321}">
                <p14:modId xmlns:p14="http://schemas.microsoft.com/office/powerpoint/2010/main" val="4179269597"/>
              </p:ext>
            </p:extLst>
          </p:nvPr>
        </p:nvGraphicFramePr>
        <p:xfrm>
          <a:off x="2934466"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834269573"/>
                  </a:ext>
                </a:extLst>
              </a:tr>
              <a:tr h="751418">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550609613"/>
                  </a:ext>
                </a:extLst>
              </a:tr>
            </a:tbl>
          </a:graphicData>
        </a:graphic>
      </p:graphicFrame>
      <p:graphicFrame>
        <p:nvGraphicFramePr>
          <p:cNvPr id="8" name="Table 7">
            <a:extLst>
              <a:ext uri="{FF2B5EF4-FFF2-40B4-BE49-F238E27FC236}">
                <a16:creationId xmlns:a16="http://schemas.microsoft.com/office/drawing/2014/main" id="{47DD5D8A-5BC2-C2BB-A82D-A7C48B9FA321}"/>
              </a:ext>
            </a:extLst>
          </p:cNvPr>
          <p:cNvGraphicFramePr>
            <a:graphicFrameLocks noGrp="1"/>
          </p:cNvGraphicFramePr>
          <p:nvPr>
            <p:extLst>
              <p:ext uri="{D42A27DB-BD31-4B8C-83A1-F6EECF244321}">
                <p14:modId xmlns:p14="http://schemas.microsoft.com/office/powerpoint/2010/main" val="2113798676"/>
              </p:ext>
            </p:extLst>
          </p:nvPr>
        </p:nvGraphicFramePr>
        <p:xfrm>
          <a:off x="3593493"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550609613"/>
                  </a:ext>
                </a:extLst>
              </a:tr>
            </a:tbl>
          </a:graphicData>
        </a:graphic>
      </p:graphicFrame>
      <p:graphicFrame>
        <p:nvGraphicFramePr>
          <p:cNvPr id="9" name="Table 8">
            <a:extLst>
              <a:ext uri="{FF2B5EF4-FFF2-40B4-BE49-F238E27FC236}">
                <a16:creationId xmlns:a16="http://schemas.microsoft.com/office/drawing/2014/main" id="{6A92A8B4-0834-98B7-E110-D4BB70F480A4}"/>
              </a:ext>
            </a:extLst>
          </p:cNvPr>
          <p:cNvGraphicFramePr>
            <a:graphicFrameLocks noGrp="1"/>
          </p:cNvGraphicFramePr>
          <p:nvPr>
            <p:extLst>
              <p:ext uri="{D42A27DB-BD31-4B8C-83A1-F6EECF244321}">
                <p14:modId xmlns:p14="http://schemas.microsoft.com/office/powerpoint/2010/main" val="2329627095"/>
              </p:ext>
            </p:extLst>
          </p:nvPr>
        </p:nvGraphicFramePr>
        <p:xfrm>
          <a:off x="4252520"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765526898"/>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550609613"/>
                  </a:ext>
                </a:extLst>
              </a:tr>
            </a:tbl>
          </a:graphicData>
        </a:graphic>
      </p:graphicFrame>
      <p:graphicFrame>
        <p:nvGraphicFramePr>
          <p:cNvPr id="10" name="Table 9">
            <a:extLst>
              <a:ext uri="{FF2B5EF4-FFF2-40B4-BE49-F238E27FC236}">
                <a16:creationId xmlns:a16="http://schemas.microsoft.com/office/drawing/2014/main" id="{2CB445E6-5DD9-86D9-051D-59E8BDF756B6}"/>
              </a:ext>
            </a:extLst>
          </p:cNvPr>
          <p:cNvGraphicFramePr>
            <a:graphicFrameLocks noGrp="1"/>
          </p:cNvGraphicFramePr>
          <p:nvPr>
            <p:extLst>
              <p:ext uri="{D42A27DB-BD31-4B8C-83A1-F6EECF244321}">
                <p14:modId xmlns:p14="http://schemas.microsoft.com/office/powerpoint/2010/main" val="3110917540"/>
              </p:ext>
            </p:extLst>
          </p:nvPr>
        </p:nvGraphicFramePr>
        <p:xfrm>
          <a:off x="4911547"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a:p>
                  </a:txBody>
                  <a:tcPr>
                    <a:solidFill>
                      <a:schemeClr val="bg1">
                        <a:lumMod val="85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3392932294"/>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550609613"/>
                  </a:ext>
                </a:extLst>
              </a:tr>
            </a:tbl>
          </a:graphicData>
        </a:graphic>
      </p:graphicFrame>
      <p:graphicFrame>
        <p:nvGraphicFramePr>
          <p:cNvPr id="11" name="Table 10">
            <a:extLst>
              <a:ext uri="{FF2B5EF4-FFF2-40B4-BE49-F238E27FC236}">
                <a16:creationId xmlns:a16="http://schemas.microsoft.com/office/drawing/2014/main" id="{CD9718FC-705D-8FF7-A0CC-B44C5910F961}"/>
              </a:ext>
            </a:extLst>
          </p:cNvPr>
          <p:cNvGraphicFramePr>
            <a:graphicFrameLocks noGrp="1"/>
          </p:cNvGraphicFramePr>
          <p:nvPr>
            <p:extLst>
              <p:ext uri="{D42A27DB-BD31-4B8C-83A1-F6EECF244321}">
                <p14:modId xmlns:p14="http://schemas.microsoft.com/office/powerpoint/2010/main" val="350303553"/>
              </p:ext>
            </p:extLst>
          </p:nvPr>
        </p:nvGraphicFramePr>
        <p:xfrm>
          <a:off x="5570574"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550609613"/>
                  </a:ext>
                </a:extLst>
              </a:tr>
            </a:tbl>
          </a:graphicData>
        </a:graphic>
      </p:graphicFrame>
      <p:graphicFrame>
        <p:nvGraphicFramePr>
          <p:cNvPr id="12" name="Table 11">
            <a:extLst>
              <a:ext uri="{FF2B5EF4-FFF2-40B4-BE49-F238E27FC236}">
                <a16:creationId xmlns:a16="http://schemas.microsoft.com/office/drawing/2014/main" id="{860B79B9-BF1C-1BA1-CB66-E688CADC9D2F}"/>
              </a:ext>
            </a:extLst>
          </p:cNvPr>
          <p:cNvGraphicFramePr>
            <a:graphicFrameLocks noGrp="1"/>
          </p:cNvGraphicFramePr>
          <p:nvPr>
            <p:extLst>
              <p:ext uri="{D42A27DB-BD31-4B8C-83A1-F6EECF244321}">
                <p14:modId xmlns:p14="http://schemas.microsoft.com/office/powerpoint/2010/main" val="1797658434"/>
              </p:ext>
            </p:extLst>
          </p:nvPr>
        </p:nvGraphicFramePr>
        <p:xfrm>
          <a:off x="6229601"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550609613"/>
                  </a:ext>
                </a:extLst>
              </a:tr>
            </a:tbl>
          </a:graphicData>
        </a:graphic>
      </p:graphicFrame>
      <p:graphicFrame>
        <p:nvGraphicFramePr>
          <p:cNvPr id="13" name="Table 12">
            <a:extLst>
              <a:ext uri="{FF2B5EF4-FFF2-40B4-BE49-F238E27FC236}">
                <a16:creationId xmlns:a16="http://schemas.microsoft.com/office/drawing/2014/main" id="{AF636F19-56AC-232C-3F4B-5D1E4BD130E2}"/>
              </a:ext>
            </a:extLst>
          </p:cNvPr>
          <p:cNvGraphicFramePr>
            <a:graphicFrameLocks noGrp="1"/>
          </p:cNvGraphicFramePr>
          <p:nvPr>
            <p:extLst>
              <p:ext uri="{D42A27DB-BD31-4B8C-83A1-F6EECF244321}">
                <p14:modId xmlns:p14="http://schemas.microsoft.com/office/powerpoint/2010/main" val="1736702455"/>
              </p:ext>
            </p:extLst>
          </p:nvPr>
        </p:nvGraphicFramePr>
        <p:xfrm>
          <a:off x="6888628"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834269573"/>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550609613"/>
                  </a:ext>
                </a:extLst>
              </a:tr>
            </a:tbl>
          </a:graphicData>
        </a:graphic>
      </p:graphicFrame>
      <p:graphicFrame>
        <p:nvGraphicFramePr>
          <p:cNvPr id="14" name="Table 13">
            <a:extLst>
              <a:ext uri="{FF2B5EF4-FFF2-40B4-BE49-F238E27FC236}">
                <a16:creationId xmlns:a16="http://schemas.microsoft.com/office/drawing/2014/main" id="{705F0C7D-4C43-4CA9-B477-E408452AB787}"/>
              </a:ext>
            </a:extLst>
          </p:cNvPr>
          <p:cNvGraphicFramePr>
            <a:graphicFrameLocks noGrp="1"/>
          </p:cNvGraphicFramePr>
          <p:nvPr>
            <p:extLst>
              <p:ext uri="{D42A27DB-BD31-4B8C-83A1-F6EECF244321}">
                <p14:modId xmlns:p14="http://schemas.microsoft.com/office/powerpoint/2010/main" val="2521264140"/>
              </p:ext>
            </p:extLst>
          </p:nvPr>
        </p:nvGraphicFramePr>
        <p:xfrm>
          <a:off x="7547655"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550609613"/>
                  </a:ext>
                </a:extLst>
              </a:tr>
            </a:tbl>
          </a:graphicData>
        </a:graphic>
      </p:graphicFrame>
      <p:graphicFrame>
        <p:nvGraphicFramePr>
          <p:cNvPr id="15" name="Table 14">
            <a:extLst>
              <a:ext uri="{FF2B5EF4-FFF2-40B4-BE49-F238E27FC236}">
                <a16:creationId xmlns:a16="http://schemas.microsoft.com/office/drawing/2014/main" id="{41A93991-9F3A-080A-CF83-281F28B95EF1}"/>
              </a:ext>
            </a:extLst>
          </p:cNvPr>
          <p:cNvGraphicFramePr>
            <a:graphicFrameLocks noGrp="1"/>
          </p:cNvGraphicFramePr>
          <p:nvPr>
            <p:extLst>
              <p:ext uri="{D42A27DB-BD31-4B8C-83A1-F6EECF244321}">
                <p14:modId xmlns:p14="http://schemas.microsoft.com/office/powerpoint/2010/main" val="3543615543"/>
              </p:ext>
            </p:extLst>
          </p:nvPr>
        </p:nvGraphicFramePr>
        <p:xfrm>
          <a:off x="8206682"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a:p>
                  </a:txBody>
                  <a:tcPr>
                    <a:solidFill>
                      <a:schemeClr val="bg1">
                        <a:lumMod val="85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bg1">
                        <a:lumMod val="85000"/>
                      </a:schemeClr>
                    </a:solidFill>
                  </a:tcPr>
                </a:tc>
                <a:extLst>
                  <a:ext uri="{0D108BD9-81ED-4DB2-BD59-A6C34878D82A}">
                    <a16:rowId xmlns:a16="http://schemas.microsoft.com/office/drawing/2014/main" val="4021606734"/>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bg1">
                        <a:lumMod val="85000"/>
                      </a:schemeClr>
                    </a:solidFill>
                  </a:tcPr>
                </a:tc>
                <a:extLst>
                  <a:ext uri="{0D108BD9-81ED-4DB2-BD59-A6C34878D82A}">
                    <a16:rowId xmlns:a16="http://schemas.microsoft.com/office/drawing/2014/main" val="550609613"/>
                  </a:ext>
                </a:extLst>
              </a:tr>
            </a:tbl>
          </a:graphicData>
        </a:graphic>
      </p:graphicFrame>
      <p:graphicFrame>
        <p:nvGraphicFramePr>
          <p:cNvPr id="16" name="Table 15">
            <a:extLst>
              <a:ext uri="{FF2B5EF4-FFF2-40B4-BE49-F238E27FC236}">
                <a16:creationId xmlns:a16="http://schemas.microsoft.com/office/drawing/2014/main" id="{788A9BDF-00C5-5C5A-CAE3-D7F5D2878D9F}"/>
              </a:ext>
            </a:extLst>
          </p:cNvPr>
          <p:cNvGraphicFramePr>
            <a:graphicFrameLocks noGrp="1"/>
          </p:cNvGraphicFramePr>
          <p:nvPr>
            <p:extLst>
              <p:ext uri="{D42A27DB-BD31-4B8C-83A1-F6EECF244321}">
                <p14:modId xmlns:p14="http://schemas.microsoft.com/office/powerpoint/2010/main" val="1425344172"/>
              </p:ext>
            </p:extLst>
          </p:nvPr>
        </p:nvGraphicFramePr>
        <p:xfrm>
          <a:off x="8865709"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tx2">
                        <a:lumMod val="10000"/>
                        <a:lumOff val="9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tx2">
                        <a:lumMod val="10000"/>
                        <a:lumOff val="90000"/>
                      </a:schemeClr>
                    </a:solidFill>
                  </a:tcPr>
                </a:tc>
                <a:extLst>
                  <a:ext uri="{0D108BD9-81ED-4DB2-BD59-A6C34878D82A}">
                    <a16:rowId xmlns:a16="http://schemas.microsoft.com/office/drawing/2014/main" val="550609613"/>
                  </a:ext>
                </a:extLst>
              </a:tr>
            </a:tbl>
          </a:graphicData>
        </a:graphic>
      </p:graphicFrame>
      <p:graphicFrame>
        <p:nvGraphicFramePr>
          <p:cNvPr id="17" name="Table 16">
            <a:extLst>
              <a:ext uri="{FF2B5EF4-FFF2-40B4-BE49-F238E27FC236}">
                <a16:creationId xmlns:a16="http://schemas.microsoft.com/office/drawing/2014/main" id="{E0471D5B-E3CB-0B88-04F2-AB68AEDCEABE}"/>
              </a:ext>
            </a:extLst>
          </p:cNvPr>
          <p:cNvGraphicFramePr>
            <a:graphicFrameLocks noGrp="1"/>
          </p:cNvGraphicFramePr>
          <p:nvPr>
            <p:extLst>
              <p:ext uri="{D42A27DB-BD31-4B8C-83A1-F6EECF244321}">
                <p14:modId xmlns:p14="http://schemas.microsoft.com/office/powerpoint/2010/main" val="2227871383"/>
              </p:ext>
            </p:extLst>
          </p:nvPr>
        </p:nvGraphicFramePr>
        <p:xfrm>
          <a:off x="9524736"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550609613"/>
                  </a:ext>
                </a:extLst>
              </a:tr>
            </a:tbl>
          </a:graphicData>
        </a:graphic>
      </p:graphicFrame>
      <p:graphicFrame>
        <p:nvGraphicFramePr>
          <p:cNvPr id="18" name="Table 17">
            <a:extLst>
              <a:ext uri="{FF2B5EF4-FFF2-40B4-BE49-F238E27FC236}">
                <a16:creationId xmlns:a16="http://schemas.microsoft.com/office/drawing/2014/main" id="{BBDC85A9-2B09-4656-3CC8-2936A52F6631}"/>
              </a:ext>
            </a:extLst>
          </p:cNvPr>
          <p:cNvGraphicFramePr>
            <a:graphicFrameLocks noGrp="1"/>
          </p:cNvGraphicFramePr>
          <p:nvPr>
            <p:extLst>
              <p:ext uri="{D42A27DB-BD31-4B8C-83A1-F6EECF244321}">
                <p14:modId xmlns:p14="http://schemas.microsoft.com/office/powerpoint/2010/main" val="1856170256"/>
              </p:ext>
            </p:extLst>
          </p:nvPr>
        </p:nvGraphicFramePr>
        <p:xfrm>
          <a:off x="10183763"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accent6">
                        <a:lumMod val="20000"/>
                        <a:lumOff val="8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550609613"/>
                  </a:ext>
                </a:extLst>
              </a:tr>
            </a:tbl>
          </a:graphicData>
        </a:graphic>
      </p:graphicFrame>
      <p:graphicFrame>
        <p:nvGraphicFramePr>
          <p:cNvPr id="19" name="Table 18">
            <a:extLst>
              <a:ext uri="{FF2B5EF4-FFF2-40B4-BE49-F238E27FC236}">
                <a16:creationId xmlns:a16="http://schemas.microsoft.com/office/drawing/2014/main" id="{316F8FC9-3C14-C265-F55D-F00988B11E76}"/>
              </a:ext>
            </a:extLst>
          </p:cNvPr>
          <p:cNvGraphicFramePr>
            <a:graphicFrameLocks noGrp="1"/>
          </p:cNvGraphicFramePr>
          <p:nvPr>
            <p:extLst>
              <p:ext uri="{D42A27DB-BD31-4B8C-83A1-F6EECF244321}">
                <p14:modId xmlns:p14="http://schemas.microsoft.com/office/powerpoint/2010/main" val="1324879353"/>
              </p:ext>
            </p:extLst>
          </p:nvPr>
        </p:nvGraphicFramePr>
        <p:xfrm>
          <a:off x="10842790"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550609613"/>
                  </a:ext>
                </a:extLst>
              </a:tr>
            </a:tbl>
          </a:graphicData>
        </a:graphic>
      </p:graphicFrame>
      <p:graphicFrame>
        <p:nvGraphicFramePr>
          <p:cNvPr id="20" name="Table 19">
            <a:extLst>
              <a:ext uri="{FF2B5EF4-FFF2-40B4-BE49-F238E27FC236}">
                <a16:creationId xmlns:a16="http://schemas.microsoft.com/office/drawing/2014/main" id="{BC088D69-C01C-D181-241C-69B277060555}"/>
              </a:ext>
            </a:extLst>
          </p:cNvPr>
          <p:cNvGraphicFramePr>
            <a:graphicFrameLocks noGrp="1"/>
          </p:cNvGraphicFramePr>
          <p:nvPr>
            <p:extLst>
              <p:ext uri="{D42A27DB-BD31-4B8C-83A1-F6EECF244321}">
                <p14:modId xmlns:p14="http://schemas.microsoft.com/office/powerpoint/2010/main" val="119941174"/>
              </p:ext>
            </p:extLst>
          </p:nvPr>
        </p:nvGraphicFramePr>
        <p:xfrm>
          <a:off x="11501817" y="1371599"/>
          <a:ext cx="504831" cy="4508508"/>
        </p:xfrm>
        <a:graphic>
          <a:graphicData uri="http://schemas.openxmlformats.org/drawingml/2006/table">
            <a:tbl>
              <a:tblPr firstRow="1" bandRow="1">
                <a:tableStyleId>{69CF1AB2-1976-4502-BF36-3FF5EA218861}</a:tableStyleId>
              </a:tblPr>
              <a:tblGrid>
                <a:gridCol w="504831">
                  <a:extLst>
                    <a:ext uri="{9D8B030D-6E8A-4147-A177-3AD203B41FA5}">
                      <a16:colId xmlns:a16="http://schemas.microsoft.com/office/drawing/2014/main" val="2584082407"/>
                    </a:ext>
                  </a:extLst>
                </a:gridCol>
              </a:tblGrid>
              <a:tr h="751418">
                <a:tc>
                  <a:txBody>
                    <a:bodyPr/>
                    <a:lstStyle/>
                    <a:p>
                      <a:endParaRPr lang="en-US" dirty="0"/>
                    </a:p>
                  </a:txBody>
                  <a:tcPr>
                    <a:solidFill>
                      <a:schemeClr val="accent4">
                        <a:lumMod val="40000"/>
                        <a:lumOff val="60000"/>
                      </a:schemeClr>
                    </a:solidFill>
                  </a:tcPr>
                </a:tc>
                <a:extLst>
                  <a:ext uri="{0D108BD9-81ED-4DB2-BD59-A6C34878D82A}">
                    <a16:rowId xmlns:a16="http://schemas.microsoft.com/office/drawing/2014/main" val="834269573"/>
                  </a:ext>
                </a:extLst>
              </a:tr>
              <a:tr h="751418">
                <a:tc>
                  <a:txBody>
                    <a:bodyPr/>
                    <a:lstStyle/>
                    <a:p>
                      <a:endParaRPr lang="en-US"/>
                    </a:p>
                  </a:txBody>
                  <a:tcPr>
                    <a:solidFill>
                      <a:schemeClr val="accent4">
                        <a:lumMod val="40000"/>
                        <a:lumOff val="60000"/>
                      </a:schemeClr>
                    </a:solidFill>
                  </a:tcPr>
                </a:tc>
                <a:extLst>
                  <a:ext uri="{0D108BD9-81ED-4DB2-BD59-A6C34878D82A}">
                    <a16:rowId xmlns:a16="http://schemas.microsoft.com/office/drawing/2014/main" val="3392932294"/>
                  </a:ext>
                </a:extLst>
              </a:tr>
              <a:tr h="751418">
                <a:tc>
                  <a:txBody>
                    <a:bodyPr/>
                    <a:lstStyle/>
                    <a:p>
                      <a:endParaRPr lang="en-US"/>
                    </a:p>
                  </a:txBody>
                  <a:tcPr>
                    <a:solidFill>
                      <a:schemeClr val="accent4">
                        <a:lumMod val="40000"/>
                        <a:lumOff val="60000"/>
                      </a:schemeClr>
                    </a:solidFill>
                  </a:tcPr>
                </a:tc>
                <a:extLst>
                  <a:ext uri="{0D108BD9-81ED-4DB2-BD59-A6C34878D82A}">
                    <a16:rowId xmlns:a16="http://schemas.microsoft.com/office/drawing/2014/main" val="765526898"/>
                  </a:ext>
                </a:extLst>
              </a:tr>
              <a:tr h="751418">
                <a:tc>
                  <a:txBody>
                    <a:bodyPr/>
                    <a:lstStyle/>
                    <a:p>
                      <a:endParaRPr lang="en-US"/>
                    </a:p>
                  </a:txBody>
                  <a:tcPr>
                    <a:solidFill>
                      <a:schemeClr val="accent4">
                        <a:lumMod val="40000"/>
                        <a:lumOff val="60000"/>
                      </a:schemeClr>
                    </a:solidFill>
                  </a:tcPr>
                </a:tc>
                <a:extLst>
                  <a:ext uri="{0D108BD9-81ED-4DB2-BD59-A6C34878D82A}">
                    <a16:rowId xmlns:a16="http://schemas.microsoft.com/office/drawing/2014/main" val="4021606734"/>
                  </a:ext>
                </a:extLst>
              </a:tr>
              <a:tr h="751418">
                <a:tc>
                  <a:txBody>
                    <a:bodyPr/>
                    <a:lstStyle/>
                    <a:p>
                      <a:endParaRPr lang="en-US"/>
                    </a:p>
                  </a:txBody>
                  <a:tcPr>
                    <a:solidFill>
                      <a:schemeClr val="accent4">
                        <a:lumMod val="40000"/>
                        <a:lumOff val="60000"/>
                      </a:schemeClr>
                    </a:solidFill>
                  </a:tcPr>
                </a:tc>
                <a:extLst>
                  <a:ext uri="{0D108BD9-81ED-4DB2-BD59-A6C34878D82A}">
                    <a16:rowId xmlns:a16="http://schemas.microsoft.com/office/drawing/2014/main" val="1324379960"/>
                  </a:ext>
                </a:extLst>
              </a:tr>
              <a:tr h="751418">
                <a:tc>
                  <a:txBody>
                    <a:bodyPr/>
                    <a:lstStyle/>
                    <a:p>
                      <a:endParaRPr lang="en-US" dirty="0"/>
                    </a:p>
                  </a:txBody>
                  <a:tcPr>
                    <a:solidFill>
                      <a:schemeClr val="accent4">
                        <a:lumMod val="40000"/>
                        <a:lumOff val="60000"/>
                      </a:schemeClr>
                    </a:solidFill>
                  </a:tcPr>
                </a:tc>
                <a:extLst>
                  <a:ext uri="{0D108BD9-81ED-4DB2-BD59-A6C34878D82A}">
                    <a16:rowId xmlns:a16="http://schemas.microsoft.com/office/drawing/2014/main" val="550609613"/>
                  </a:ext>
                </a:extLst>
              </a:tr>
            </a:tbl>
          </a:graphicData>
        </a:graphic>
      </p:graphicFrame>
      <p:sp>
        <p:nvSpPr>
          <p:cNvPr id="21" name="TextBox 20">
            <a:extLst>
              <a:ext uri="{FF2B5EF4-FFF2-40B4-BE49-F238E27FC236}">
                <a16:creationId xmlns:a16="http://schemas.microsoft.com/office/drawing/2014/main" id="{FD274D2D-9C64-929B-2572-8731EEC2494A}"/>
              </a:ext>
            </a:extLst>
          </p:cNvPr>
          <p:cNvSpPr txBox="1"/>
          <p:nvPr/>
        </p:nvSpPr>
        <p:spPr>
          <a:xfrm>
            <a:off x="1647568" y="6013266"/>
            <a:ext cx="759677" cy="646331"/>
          </a:xfrm>
          <a:prstGeom prst="rect">
            <a:avLst/>
          </a:prstGeom>
          <a:noFill/>
        </p:spPr>
        <p:txBody>
          <a:bodyPr wrap="square" rtlCol="0">
            <a:spAutoFit/>
          </a:bodyPr>
          <a:lstStyle/>
          <a:p>
            <a:r>
              <a:rPr lang="en-US" b="1" dirty="0"/>
              <a:t>conv2d</a:t>
            </a:r>
          </a:p>
        </p:txBody>
      </p:sp>
      <p:sp>
        <p:nvSpPr>
          <p:cNvPr id="22" name="TextBox 21">
            <a:extLst>
              <a:ext uri="{FF2B5EF4-FFF2-40B4-BE49-F238E27FC236}">
                <a16:creationId xmlns:a16="http://schemas.microsoft.com/office/drawing/2014/main" id="{8F470461-07EB-1B83-6ABC-653164FCAD7C}"/>
              </a:ext>
            </a:extLst>
          </p:cNvPr>
          <p:cNvSpPr txBox="1"/>
          <p:nvPr/>
        </p:nvSpPr>
        <p:spPr>
          <a:xfrm>
            <a:off x="210065" y="6033182"/>
            <a:ext cx="759677" cy="646331"/>
          </a:xfrm>
          <a:prstGeom prst="rect">
            <a:avLst/>
          </a:prstGeom>
          <a:noFill/>
        </p:spPr>
        <p:txBody>
          <a:bodyPr wrap="square" rtlCol="0">
            <a:spAutoFit/>
          </a:bodyPr>
          <a:lstStyle/>
          <a:p>
            <a:r>
              <a:rPr lang="en-US" b="1" dirty="0"/>
              <a:t>conv2d</a:t>
            </a:r>
          </a:p>
        </p:txBody>
      </p:sp>
      <p:sp>
        <p:nvSpPr>
          <p:cNvPr id="23" name="TextBox 22">
            <a:extLst>
              <a:ext uri="{FF2B5EF4-FFF2-40B4-BE49-F238E27FC236}">
                <a16:creationId xmlns:a16="http://schemas.microsoft.com/office/drawing/2014/main" id="{E99DDDF1-2470-9D92-295D-03743FF61D5D}"/>
              </a:ext>
            </a:extLst>
          </p:cNvPr>
          <p:cNvSpPr txBox="1"/>
          <p:nvPr/>
        </p:nvSpPr>
        <p:spPr>
          <a:xfrm>
            <a:off x="2930875" y="5980994"/>
            <a:ext cx="759677" cy="646331"/>
          </a:xfrm>
          <a:prstGeom prst="rect">
            <a:avLst/>
          </a:prstGeom>
          <a:noFill/>
        </p:spPr>
        <p:txBody>
          <a:bodyPr wrap="square" rtlCol="0">
            <a:spAutoFit/>
          </a:bodyPr>
          <a:lstStyle/>
          <a:p>
            <a:r>
              <a:rPr lang="en-US" b="1" dirty="0"/>
              <a:t>Max pool</a:t>
            </a:r>
          </a:p>
        </p:txBody>
      </p:sp>
      <p:sp>
        <p:nvSpPr>
          <p:cNvPr id="24" name="TextBox 23">
            <a:extLst>
              <a:ext uri="{FF2B5EF4-FFF2-40B4-BE49-F238E27FC236}">
                <a16:creationId xmlns:a16="http://schemas.microsoft.com/office/drawing/2014/main" id="{D4EB53F4-C745-58C7-A45C-9D51BE62B51E}"/>
              </a:ext>
            </a:extLst>
          </p:cNvPr>
          <p:cNvSpPr txBox="1"/>
          <p:nvPr/>
        </p:nvSpPr>
        <p:spPr>
          <a:xfrm>
            <a:off x="3624649" y="6018061"/>
            <a:ext cx="759677" cy="646331"/>
          </a:xfrm>
          <a:prstGeom prst="rect">
            <a:avLst/>
          </a:prstGeom>
          <a:noFill/>
        </p:spPr>
        <p:txBody>
          <a:bodyPr wrap="square" rtlCol="0">
            <a:spAutoFit/>
          </a:bodyPr>
          <a:lstStyle/>
          <a:p>
            <a:r>
              <a:rPr lang="en-US" b="1" dirty="0"/>
              <a:t>conv2d</a:t>
            </a:r>
          </a:p>
        </p:txBody>
      </p:sp>
      <p:sp>
        <p:nvSpPr>
          <p:cNvPr id="25" name="TextBox 24">
            <a:extLst>
              <a:ext uri="{FF2B5EF4-FFF2-40B4-BE49-F238E27FC236}">
                <a16:creationId xmlns:a16="http://schemas.microsoft.com/office/drawing/2014/main" id="{11ADEBEA-CC72-4ACB-E912-7F9C2068B6FB}"/>
              </a:ext>
            </a:extLst>
          </p:cNvPr>
          <p:cNvSpPr txBox="1"/>
          <p:nvPr/>
        </p:nvSpPr>
        <p:spPr>
          <a:xfrm>
            <a:off x="4926756" y="6013266"/>
            <a:ext cx="759677" cy="646331"/>
          </a:xfrm>
          <a:prstGeom prst="rect">
            <a:avLst/>
          </a:prstGeom>
          <a:noFill/>
        </p:spPr>
        <p:txBody>
          <a:bodyPr wrap="square" rtlCol="0">
            <a:spAutoFit/>
          </a:bodyPr>
          <a:lstStyle/>
          <a:p>
            <a:r>
              <a:rPr lang="en-US" b="1" dirty="0"/>
              <a:t>conv2d</a:t>
            </a:r>
          </a:p>
        </p:txBody>
      </p:sp>
      <p:sp>
        <p:nvSpPr>
          <p:cNvPr id="26" name="TextBox 25">
            <a:extLst>
              <a:ext uri="{FF2B5EF4-FFF2-40B4-BE49-F238E27FC236}">
                <a16:creationId xmlns:a16="http://schemas.microsoft.com/office/drawing/2014/main" id="{B69E82A4-33A8-BF7D-D21D-6E4D91CBF8A2}"/>
              </a:ext>
            </a:extLst>
          </p:cNvPr>
          <p:cNvSpPr txBox="1"/>
          <p:nvPr/>
        </p:nvSpPr>
        <p:spPr>
          <a:xfrm>
            <a:off x="930876" y="6046560"/>
            <a:ext cx="759677" cy="584775"/>
          </a:xfrm>
          <a:prstGeom prst="rect">
            <a:avLst/>
          </a:prstGeom>
          <a:noFill/>
        </p:spPr>
        <p:txBody>
          <a:bodyPr wrap="square" rtlCol="0">
            <a:spAutoFit/>
          </a:bodyPr>
          <a:lstStyle/>
          <a:p>
            <a:r>
              <a:rPr lang="en-US" sz="1600" b="1" dirty="0"/>
              <a:t>Batch</a:t>
            </a:r>
          </a:p>
          <a:p>
            <a:r>
              <a:rPr lang="en-US" sz="1600" b="1" dirty="0"/>
              <a:t>norm</a:t>
            </a:r>
          </a:p>
        </p:txBody>
      </p:sp>
      <p:sp>
        <p:nvSpPr>
          <p:cNvPr id="27" name="TextBox 26">
            <a:extLst>
              <a:ext uri="{FF2B5EF4-FFF2-40B4-BE49-F238E27FC236}">
                <a16:creationId xmlns:a16="http://schemas.microsoft.com/office/drawing/2014/main" id="{34FCA0C0-FC7B-399A-57E5-A3A79F1C57AD}"/>
              </a:ext>
            </a:extLst>
          </p:cNvPr>
          <p:cNvSpPr txBox="1"/>
          <p:nvPr/>
        </p:nvSpPr>
        <p:spPr>
          <a:xfrm>
            <a:off x="2298885" y="6063712"/>
            <a:ext cx="759677" cy="584775"/>
          </a:xfrm>
          <a:prstGeom prst="rect">
            <a:avLst/>
          </a:prstGeom>
          <a:noFill/>
        </p:spPr>
        <p:txBody>
          <a:bodyPr wrap="square" rtlCol="0">
            <a:spAutoFit/>
          </a:bodyPr>
          <a:lstStyle/>
          <a:p>
            <a:r>
              <a:rPr lang="en-US" sz="1600" b="1" dirty="0"/>
              <a:t>Batch</a:t>
            </a:r>
          </a:p>
          <a:p>
            <a:r>
              <a:rPr lang="en-US" sz="1600" b="1" dirty="0"/>
              <a:t>norm</a:t>
            </a:r>
          </a:p>
        </p:txBody>
      </p:sp>
      <p:sp>
        <p:nvSpPr>
          <p:cNvPr id="28" name="TextBox 27">
            <a:extLst>
              <a:ext uri="{FF2B5EF4-FFF2-40B4-BE49-F238E27FC236}">
                <a16:creationId xmlns:a16="http://schemas.microsoft.com/office/drawing/2014/main" id="{91200A84-6DE9-ACAC-DC84-AC055AC2C58A}"/>
              </a:ext>
            </a:extLst>
          </p:cNvPr>
          <p:cNvSpPr txBox="1"/>
          <p:nvPr/>
        </p:nvSpPr>
        <p:spPr>
          <a:xfrm>
            <a:off x="4217773" y="6074822"/>
            <a:ext cx="759677" cy="584775"/>
          </a:xfrm>
          <a:prstGeom prst="rect">
            <a:avLst/>
          </a:prstGeom>
          <a:noFill/>
        </p:spPr>
        <p:txBody>
          <a:bodyPr wrap="square" rtlCol="0">
            <a:spAutoFit/>
          </a:bodyPr>
          <a:lstStyle/>
          <a:p>
            <a:r>
              <a:rPr lang="en-US" sz="1600" b="1" dirty="0"/>
              <a:t>Batch</a:t>
            </a:r>
          </a:p>
          <a:p>
            <a:r>
              <a:rPr lang="en-US" sz="1600" b="1" dirty="0"/>
              <a:t>norm</a:t>
            </a:r>
          </a:p>
        </p:txBody>
      </p:sp>
      <p:sp>
        <p:nvSpPr>
          <p:cNvPr id="29" name="TextBox 28">
            <a:extLst>
              <a:ext uri="{FF2B5EF4-FFF2-40B4-BE49-F238E27FC236}">
                <a16:creationId xmlns:a16="http://schemas.microsoft.com/office/drawing/2014/main" id="{4EBB0407-7ACB-010B-DCF3-1C4FF967AA29}"/>
              </a:ext>
            </a:extLst>
          </p:cNvPr>
          <p:cNvSpPr txBox="1"/>
          <p:nvPr/>
        </p:nvSpPr>
        <p:spPr>
          <a:xfrm>
            <a:off x="5519880" y="6063711"/>
            <a:ext cx="759677" cy="584775"/>
          </a:xfrm>
          <a:prstGeom prst="rect">
            <a:avLst/>
          </a:prstGeom>
          <a:noFill/>
        </p:spPr>
        <p:txBody>
          <a:bodyPr wrap="square" rtlCol="0">
            <a:spAutoFit/>
          </a:bodyPr>
          <a:lstStyle/>
          <a:p>
            <a:r>
              <a:rPr lang="en-US" sz="1600" b="1" dirty="0"/>
              <a:t>Batch</a:t>
            </a:r>
          </a:p>
          <a:p>
            <a:r>
              <a:rPr lang="en-US" sz="1600" b="1" dirty="0"/>
              <a:t>norm</a:t>
            </a:r>
          </a:p>
        </p:txBody>
      </p:sp>
      <p:sp>
        <p:nvSpPr>
          <p:cNvPr id="30" name="TextBox 29">
            <a:extLst>
              <a:ext uri="{FF2B5EF4-FFF2-40B4-BE49-F238E27FC236}">
                <a16:creationId xmlns:a16="http://schemas.microsoft.com/office/drawing/2014/main" id="{BCDF54C4-0657-FA0B-46CE-FC6D5E19A3BF}"/>
              </a:ext>
            </a:extLst>
          </p:cNvPr>
          <p:cNvSpPr txBox="1"/>
          <p:nvPr/>
        </p:nvSpPr>
        <p:spPr>
          <a:xfrm>
            <a:off x="6228863" y="6013266"/>
            <a:ext cx="759677" cy="646331"/>
          </a:xfrm>
          <a:prstGeom prst="rect">
            <a:avLst/>
          </a:prstGeom>
          <a:noFill/>
        </p:spPr>
        <p:txBody>
          <a:bodyPr wrap="square" rtlCol="0">
            <a:spAutoFit/>
          </a:bodyPr>
          <a:lstStyle/>
          <a:p>
            <a:r>
              <a:rPr lang="en-US" b="1" dirty="0"/>
              <a:t>Max pool</a:t>
            </a:r>
          </a:p>
        </p:txBody>
      </p:sp>
      <p:sp>
        <p:nvSpPr>
          <p:cNvPr id="31" name="TextBox 30">
            <a:extLst>
              <a:ext uri="{FF2B5EF4-FFF2-40B4-BE49-F238E27FC236}">
                <a16:creationId xmlns:a16="http://schemas.microsoft.com/office/drawing/2014/main" id="{FA75971E-3EC4-446B-0C51-2F343BB1F09B}"/>
              </a:ext>
            </a:extLst>
          </p:cNvPr>
          <p:cNvSpPr txBox="1"/>
          <p:nvPr/>
        </p:nvSpPr>
        <p:spPr>
          <a:xfrm>
            <a:off x="6872681" y="6032932"/>
            <a:ext cx="759677" cy="646331"/>
          </a:xfrm>
          <a:prstGeom prst="rect">
            <a:avLst/>
          </a:prstGeom>
          <a:noFill/>
        </p:spPr>
        <p:txBody>
          <a:bodyPr wrap="square" rtlCol="0">
            <a:spAutoFit/>
          </a:bodyPr>
          <a:lstStyle/>
          <a:p>
            <a:r>
              <a:rPr lang="en-US" b="1" dirty="0"/>
              <a:t>conv2d</a:t>
            </a:r>
          </a:p>
        </p:txBody>
      </p:sp>
      <p:sp>
        <p:nvSpPr>
          <p:cNvPr id="32" name="TextBox 31">
            <a:extLst>
              <a:ext uri="{FF2B5EF4-FFF2-40B4-BE49-F238E27FC236}">
                <a16:creationId xmlns:a16="http://schemas.microsoft.com/office/drawing/2014/main" id="{479B8E92-94BA-B4C9-162D-6488E74D0B1B}"/>
              </a:ext>
            </a:extLst>
          </p:cNvPr>
          <p:cNvSpPr txBox="1"/>
          <p:nvPr/>
        </p:nvSpPr>
        <p:spPr>
          <a:xfrm>
            <a:off x="8130009" y="6044043"/>
            <a:ext cx="759677" cy="646331"/>
          </a:xfrm>
          <a:prstGeom prst="rect">
            <a:avLst/>
          </a:prstGeom>
          <a:noFill/>
        </p:spPr>
        <p:txBody>
          <a:bodyPr wrap="square" rtlCol="0">
            <a:spAutoFit/>
          </a:bodyPr>
          <a:lstStyle/>
          <a:p>
            <a:r>
              <a:rPr lang="en-US" b="1" dirty="0"/>
              <a:t>conv2d</a:t>
            </a:r>
          </a:p>
        </p:txBody>
      </p:sp>
      <p:sp>
        <p:nvSpPr>
          <p:cNvPr id="33" name="TextBox 32">
            <a:extLst>
              <a:ext uri="{FF2B5EF4-FFF2-40B4-BE49-F238E27FC236}">
                <a16:creationId xmlns:a16="http://schemas.microsoft.com/office/drawing/2014/main" id="{C12CDFB3-58D0-A33A-8A55-E01DDE5C5618}"/>
              </a:ext>
            </a:extLst>
          </p:cNvPr>
          <p:cNvSpPr txBox="1"/>
          <p:nvPr/>
        </p:nvSpPr>
        <p:spPr>
          <a:xfrm>
            <a:off x="7447005" y="6057348"/>
            <a:ext cx="759677" cy="584775"/>
          </a:xfrm>
          <a:prstGeom prst="rect">
            <a:avLst/>
          </a:prstGeom>
          <a:noFill/>
        </p:spPr>
        <p:txBody>
          <a:bodyPr wrap="square" rtlCol="0">
            <a:spAutoFit/>
          </a:bodyPr>
          <a:lstStyle/>
          <a:p>
            <a:r>
              <a:rPr lang="en-US" sz="1600" b="1" dirty="0"/>
              <a:t>Batch</a:t>
            </a:r>
          </a:p>
          <a:p>
            <a:r>
              <a:rPr lang="en-US" sz="1600" b="1" dirty="0"/>
              <a:t>norm</a:t>
            </a:r>
          </a:p>
        </p:txBody>
      </p:sp>
      <p:sp>
        <p:nvSpPr>
          <p:cNvPr id="34" name="TextBox 33">
            <a:extLst>
              <a:ext uri="{FF2B5EF4-FFF2-40B4-BE49-F238E27FC236}">
                <a16:creationId xmlns:a16="http://schemas.microsoft.com/office/drawing/2014/main" id="{4CAAA6E8-C408-349F-ECEF-2BAC90F6E560}"/>
              </a:ext>
            </a:extLst>
          </p:cNvPr>
          <p:cNvSpPr txBox="1"/>
          <p:nvPr/>
        </p:nvSpPr>
        <p:spPr>
          <a:xfrm>
            <a:off x="8784388" y="6063711"/>
            <a:ext cx="759677" cy="584775"/>
          </a:xfrm>
          <a:prstGeom prst="rect">
            <a:avLst/>
          </a:prstGeom>
          <a:noFill/>
        </p:spPr>
        <p:txBody>
          <a:bodyPr wrap="square" rtlCol="0">
            <a:spAutoFit/>
          </a:bodyPr>
          <a:lstStyle/>
          <a:p>
            <a:r>
              <a:rPr lang="en-US" sz="1600" b="1" dirty="0"/>
              <a:t>Batch</a:t>
            </a:r>
          </a:p>
          <a:p>
            <a:r>
              <a:rPr lang="en-US" sz="1600" b="1" dirty="0"/>
              <a:t>norm</a:t>
            </a:r>
          </a:p>
        </p:txBody>
      </p:sp>
      <p:sp>
        <p:nvSpPr>
          <p:cNvPr id="35" name="TextBox 34">
            <a:extLst>
              <a:ext uri="{FF2B5EF4-FFF2-40B4-BE49-F238E27FC236}">
                <a16:creationId xmlns:a16="http://schemas.microsoft.com/office/drawing/2014/main" id="{357876BE-3A22-93AF-46D3-924D1C5A20CC}"/>
              </a:ext>
            </a:extLst>
          </p:cNvPr>
          <p:cNvSpPr txBox="1"/>
          <p:nvPr/>
        </p:nvSpPr>
        <p:spPr>
          <a:xfrm>
            <a:off x="9470878" y="5995792"/>
            <a:ext cx="759677" cy="646331"/>
          </a:xfrm>
          <a:prstGeom prst="rect">
            <a:avLst/>
          </a:prstGeom>
          <a:noFill/>
        </p:spPr>
        <p:txBody>
          <a:bodyPr wrap="square" rtlCol="0">
            <a:spAutoFit/>
          </a:bodyPr>
          <a:lstStyle/>
          <a:p>
            <a:r>
              <a:rPr lang="en-US" b="1" dirty="0"/>
              <a:t>Max pool</a:t>
            </a:r>
          </a:p>
        </p:txBody>
      </p:sp>
      <p:sp>
        <p:nvSpPr>
          <p:cNvPr id="36" name="TextBox 35">
            <a:extLst>
              <a:ext uri="{FF2B5EF4-FFF2-40B4-BE49-F238E27FC236}">
                <a16:creationId xmlns:a16="http://schemas.microsoft.com/office/drawing/2014/main" id="{FF965400-02CD-2653-92B0-A019DC15EB43}"/>
              </a:ext>
            </a:extLst>
          </p:cNvPr>
          <p:cNvSpPr txBox="1"/>
          <p:nvPr/>
        </p:nvSpPr>
        <p:spPr>
          <a:xfrm>
            <a:off x="10053016" y="6044793"/>
            <a:ext cx="820932" cy="307777"/>
          </a:xfrm>
          <a:prstGeom prst="rect">
            <a:avLst/>
          </a:prstGeom>
          <a:noFill/>
        </p:spPr>
        <p:txBody>
          <a:bodyPr wrap="square" rtlCol="0">
            <a:spAutoFit/>
          </a:bodyPr>
          <a:lstStyle/>
          <a:p>
            <a:r>
              <a:rPr lang="en-US" sz="1400" b="1" dirty="0" err="1"/>
              <a:t>flattten</a:t>
            </a:r>
            <a:endParaRPr lang="en-US" sz="1400" b="1" dirty="0"/>
          </a:p>
        </p:txBody>
      </p:sp>
      <p:sp>
        <p:nvSpPr>
          <p:cNvPr id="37" name="TextBox 36">
            <a:extLst>
              <a:ext uri="{FF2B5EF4-FFF2-40B4-BE49-F238E27FC236}">
                <a16:creationId xmlns:a16="http://schemas.microsoft.com/office/drawing/2014/main" id="{4EE87BBB-B02E-5789-EA01-1329F4C45EEB}"/>
              </a:ext>
            </a:extLst>
          </p:cNvPr>
          <p:cNvSpPr txBox="1"/>
          <p:nvPr/>
        </p:nvSpPr>
        <p:spPr>
          <a:xfrm>
            <a:off x="10757776" y="6063711"/>
            <a:ext cx="759677" cy="338554"/>
          </a:xfrm>
          <a:prstGeom prst="rect">
            <a:avLst/>
          </a:prstGeom>
          <a:noFill/>
        </p:spPr>
        <p:txBody>
          <a:bodyPr wrap="square" rtlCol="0">
            <a:spAutoFit/>
          </a:bodyPr>
          <a:lstStyle/>
          <a:p>
            <a:r>
              <a:rPr lang="en-US" sz="1600" b="1" dirty="0"/>
              <a:t>dense</a:t>
            </a:r>
          </a:p>
        </p:txBody>
      </p:sp>
      <p:sp>
        <p:nvSpPr>
          <p:cNvPr id="38" name="TextBox 37">
            <a:extLst>
              <a:ext uri="{FF2B5EF4-FFF2-40B4-BE49-F238E27FC236}">
                <a16:creationId xmlns:a16="http://schemas.microsoft.com/office/drawing/2014/main" id="{E41F80B3-0539-D6C3-B38B-C583E8B10544}"/>
              </a:ext>
            </a:extLst>
          </p:cNvPr>
          <p:cNvSpPr txBox="1"/>
          <p:nvPr/>
        </p:nvSpPr>
        <p:spPr>
          <a:xfrm>
            <a:off x="11416803" y="6013265"/>
            <a:ext cx="759677" cy="646331"/>
          </a:xfrm>
          <a:prstGeom prst="rect">
            <a:avLst/>
          </a:prstGeom>
          <a:noFill/>
        </p:spPr>
        <p:txBody>
          <a:bodyPr wrap="square" rtlCol="0">
            <a:spAutoFit/>
          </a:bodyPr>
          <a:lstStyle/>
          <a:p>
            <a:r>
              <a:rPr lang="en-US" b="1" dirty="0"/>
              <a:t>Drop</a:t>
            </a:r>
          </a:p>
          <a:p>
            <a:r>
              <a:rPr lang="en-US" b="1" dirty="0"/>
              <a:t>out</a:t>
            </a:r>
          </a:p>
        </p:txBody>
      </p:sp>
    </p:spTree>
    <p:extLst>
      <p:ext uri="{BB962C8B-B14F-4D97-AF65-F5344CB8AC3E}">
        <p14:creationId xmlns:p14="http://schemas.microsoft.com/office/powerpoint/2010/main" val="164388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Effect transition="in" filter="fade">
                                      <p:cBhvr>
                                        <p:cTn id="41" dur="500"/>
                                        <p:tgtEl>
                                          <p:spTgt spid="4"/>
                                        </p:tgtEl>
                                      </p:cBhvr>
                                    </p:animEffect>
                                  </p:childTnLst>
                                </p:cTn>
                              </p:par>
                              <p:par>
                                <p:cTn id="42" presetID="53" presetClass="entr" presetSubtype="16"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animEffect transition="in" filter="fade">
                                      <p:cBhvr>
                                        <p:cTn id="46" dur="500"/>
                                        <p:tgtEl>
                                          <p:spTgt spid="6"/>
                                        </p:tgtEl>
                                      </p:cBhvr>
                                    </p:animEffect>
                                  </p:childTnLst>
                                </p:cTn>
                              </p:par>
                              <p:par>
                                <p:cTn id="47" presetID="53" presetClass="entr" presetSubtype="16"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par>
                                <p:cTn id="52" presetID="53" presetClass="entr" presetSubtype="16"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animEffect transition="in" filter="fade">
                                      <p:cBhvr>
                                        <p:cTn id="56" dur="500"/>
                                        <p:tgtEl>
                                          <p:spTgt spid="14"/>
                                        </p:tgtEl>
                                      </p:cBhvr>
                                    </p:animEffect>
                                  </p:childTnLst>
                                </p:cTn>
                              </p:par>
                              <p:par>
                                <p:cTn id="57" presetID="53" presetClass="entr" presetSubtype="16"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animEffect transition="in" filter="fade">
                                      <p:cBhvr>
                                        <p:cTn id="61" dur="500"/>
                                        <p:tgtEl>
                                          <p:spTgt spid="9"/>
                                        </p:tgtEl>
                                      </p:cBhvr>
                                    </p:animEffect>
                                  </p:childTnLst>
                                </p:cTn>
                              </p:par>
                              <p:par>
                                <p:cTn id="62" presetID="53" presetClass="entr" presetSubtype="16"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fltVal val="0"/>
                                          </p:val>
                                        </p:tav>
                                        <p:tav tm="100000">
                                          <p:val>
                                            <p:strVal val="#ppt_h"/>
                                          </p:val>
                                        </p:tav>
                                      </p:tavLst>
                                    </p:anim>
                                    <p:animEffect transition="in" filter="fade">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ppt_w</p:attrName>
                                        </p:attrNameLst>
                                      </p:cBhvr>
                                      <p:tavLst>
                                        <p:tav tm="0">
                                          <p:val>
                                            <p:fltVal val="0"/>
                                          </p:val>
                                        </p:tav>
                                        <p:tav tm="100000">
                                          <p:val>
                                            <p:strVal val="#ppt_w"/>
                                          </p:val>
                                        </p:tav>
                                      </p:tavLst>
                                    </p:anim>
                                    <p:anim calcmode="lin" valueType="num">
                                      <p:cBhvr>
                                        <p:cTn id="72" dur="500" fill="hold"/>
                                        <p:tgtEl>
                                          <p:spTgt spid="7"/>
                                        </p:tgtEl>
                                        <p:attrNameLst>
                                          <p:attrName>ppt_h</p:attrName>
                                        </p:attrNameLst>
                                      </p:cBhvr>
                                      <p:tavLst>
                                        <p:tav tm="0">
                                          <p:val>
                                            <p:fltVal val="0"/>
                                          </p:val>
                                        </p:tav>
                                        <p:tav tm="100000">
                                          <p:val>
                                            <p:strVal val="#ppt_h"/>
                                          </p:val>
                                        </p:tav>
                                      </p:tavLst>
                                    </p:anim>
                                    <p:animEffect transition="in" filter="fade">
                                      <p:cBhvr>
                                        <p:cTn id="73" dur="500"/>
                                        <p:tgtEl>
                                          <p:spTgt spid="7"/>
                                        </p:tgtEl>
                                      </p:cBhvr>
                                    </p:animEffect>
                                  </p:childTnLst>
                                </p:cTn>
                              </p:par>
                              <p:par>
                                <p:cTn id="74" presetID="53" presetClass="entr" presetSubtype="16"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Effect transition="in" filter="fade">
                                      <p:cBhvr>
                                        <p:cTn id="78" dur="500"/>
                                        <p:tgtEl>
                                          <p:spTgt spid="12"/>
                                        </p:tgtEl>
                                      </p:cBhvr>
                                    </p:animEffect>
                                  </p:childTnLst>
                                </p:cTn>
                              </p:par>
                              <p:par>
                                <p:cTn id="79" presetID="53" presetClass="entr" presetSubtype="16" fill="hold" nodeType="with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p:cTn id="81" dur="500" fill="hold"/>
                                        <p:tgtEl>
                                          <p:spTgt spid="17"/>
                                        </p:tgtEl>
                                        <p:attrNameLst>
                                          <p:attrName>ppt_w</p:attrName>
                                        </p:attrNameLst>
                                      </p:cBhvr>
                                      <p:tavLst>
                                        <p:tav tm="0">
                                          <p:val>
                                            <p:fltVal val="0"/>
                                          </p:val>
                                        </p:tav>
                                        <p:tav tm="100000">
                                          <p:val>
                                            <p:strVal val="#ppt_w"/>
                                          </p:val>
                                        </p:tav>
                                      </p:tavLst>
                                    </p:anim>
                                    <p:anim calcmode="lin" valueType="num">
                                      <p:cBhvr>
                                        <p:cTn id="82" dur="500" fill="hold"/>
                                        <p:tgtEl>
                                          <p:spTgt spid="17"/>
                                        </p:tgtEl>
                                        <p:attrNameLst>
                                          <p:attrName>ppt_h</p:attrName>
                                        </p:attrNameLst>
                                      </p:cBhvr>
                                      <p:tavLst>
                                        <p:tav tm="0">
                                          <p:val>
                                            <p:fltVal val="0"/>
                                          </p:val>
                                        </p:tav>
                                        <p:tav tm="100000">
                                          <p:val>
                                            <p:strVal val="#ppt_h"/>
                                          </p:val>
                                        </p:tav>
                                      </p:tavLst>
                                    </p:anim>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fill="hold"/>
                                        <p:tgtEl>
                                          <p:spTgt spid="18"/>
                                        </p:tgtEl>
                                        <p:attrNameLst>
                                          <p:attrName>ppt_w</p:attrName>
                                        </p:attrNameLst>
                                      </p:cBhvr>
                                      <p:tavLst>
                                        <p:tav tm="0">
                                          <p:val>
                                            <p:fltVal val="0"/>
                                          </p:val>
                                        </p:tav>
                                        <p:tav tm="100000">
                                          <p:val>
                                            <p:strVal val="#ppt_w"/>
                                          </p:val>
                                        </p:tav>
                                      </p:tavLst>
                                    </p:anim>
                                    <p:anim calcmode="lin" valueType="num">
                                      <p:cBhvr>
                                        <p:cTn id="89" dur="500" fill="hold"/>
                                        <p:tgtEl>
                                          <p:spTgt spid="18"/>
                                        </p:tgtEl>
                                        <p:attrNameLst>
                                          <p:attrName>ppt_h</p:attrName>
                                        </p:attrNameLst>
                                      </p:cBhvr>
                                      <p:tavLst>
                                        <p:tav tm="0">
                                          <p:val>
                                            <p:fltVal val="0"/>
                                          </p:val>
                                        </p:tav>
                                        <p:tav tm="100000">
                                          <p:val>
                                            <p:strVal val="#ppt_h"/>
                                          </p:val>
                                        </p:tav>
                                      </p:tavLst>
                                    </p:anim>
                                    <p:animEffect transition="in" filter="fade">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p:cTn id="95" dur="500" fill="hold"/>
                                        <p:tgtEl>
                                          <p:spTgt spid="19"/>
                                        </p:tgtEl>
                                        <p:attrNameLst>
                                          <p:attrName>ppt_w</p:attrName>
                                        </p:attrNameLst>
                                      </p:cBhvr>
                                      <p:tavLst>
                                        <p:tav tm="0">
                                          <p:val>
                                            <p:fltVal val="0"/>
                                          </p:val>
                                        </p:tav>
                                        <p:tav tm="100000">
                                          <p:val>
                                            <p:strVal val="#ppt_w"/>
                                          </p:val>
                                        </p:tav>
                                      </p:tavLst>
                                    </p:anim>
                                    <p:anim calcmode="lin" valueType="num">
                                      <p:cBhvr>
                                        <p:cTn id="96" dur="500" fill="hold"/>
                                        <p:tgtEl>
                                          <p:spTgt spid="19"/>
                                        </p:tgtEl>
                                        <p:attrNameLst>
                                          <p:attrName>ppt_h</p:attrName>
                                        </p:attrNameLst>
                                      </p:cBhvr>
                                      <p:tavLst>
                                        <p:tav tm="0">
                                          <p:val>
                                            <p:fltVal val="0"/>
                                          </p:val>
                                        </p:tav>
                                        <p:tav tm="100000">
                                          <p:val>
                                            <p:strVal val="#ppt_h"/>
                                          </p:val>
                                        </p:tav>
                                      </p:tavLst>
                                    </p:anim>
                                    <p:animEffect transition="in" filter="fade">
                                      <p:cBhvr>
                                        <p:cTn id="97" dur="500"/>
                                        <p:tgtEl>
                                          <p:spTgt spid="19"/>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20"/>
                                        </p:tgtEl>
                                        <p:attrNameLst>
                                          <p:attrName>style.visibility</p:attrName>
                                        </p:attrNameLst>
                                      </p:cBhvr>
                                      <p:to>
                                        <p:strVal val="visible"/>
                                      </p:to>
                                    </p:set>
                                    <p:anim calcmode="lin" valueType="num">
                                      <p:cBhvr>
                                        <p:cTn id="102" dur="500" fill="hold"/>
                                        <p:tgtEl>
                                          <p:spTgt spid="20"/>
                                        </p:tgtEl>
                                        <p:attrNameLst>
                                          <p:attrName>ppt_w</p:attrName>
                                        </p:attrNameLst>
                                      </p:cBhvr>
                                      <p:tavLst>
                                        <p:tav tm="0">
                                          <p:val>
                                            <p:fltVal val="0"/>
                                          </p:val>
                                        </p:tav>
                                        <p:tav tm="100000">
                                          <p:val>
                                            <p:strVal val="#ppt_w"/>
                                          </p:val>
                                        </p:tav>
                                      </p:tavLst>
                                    </p:anim>
                                    <p:anim calcmode="lin" valueType="num">
                                      <p:cBhvr>
                                        <p:cTn id="103" dur="500" fill="hold"/>
                                        <p:tgtEl>
                                          <p:spTgt spid="20"/>
                                        </p:tgtEl>
                                        <p:attrNameLst>
                                          <p:attrName>ppt_h</p:attrName>
                                        </p:attrNameLst>
                                      </p:cBhvr>
                                      <p:tavLst>
                                        <p:tav tm="0">
                                          <p:val>
                                            <p:fltVal val="0"/>
                                          </p:val>
                                        </p:tav>
                                        <p:tav tm="100000">
                                          <p:val>
                                            <p:strVal val="#ppt_h"/>
                                          </p:val>
                                        </p:tav>
                                      </p:tavLst>
                                    </p:anim>
                                    <p:animEffect transition="in" filter="fade">
                                      <p:cBhvr>
                                        <p:cTn id="10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t="-9000" b="-9000"/>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black and white text&#10;&#10;Description automatically generated">
            <a:extLst>
              <a:ext uri="{FF2B5EF4-FFF2-40B4-BE49-F238E27FC236}">
                <a16:creationId xmlns:a16="http://schemas.microsoft.com/office/drawing/2014/main" id="{3FE5D5B6-712A-02DB-7423-E1D600523B38}"/>
              </a:ext>
            </a:extLst>
          </p:cNvPr>
          <p:cNvPicPr>
            <a:picLocks noChangeAspect="1"/>
          </p:cNvPicPr>
          <p:nvPr/>
        </p:nvPicPr>
        <p:blipFill rotWithShape="1">
          <a:blip r:embed="rId3">
            <a:extLst>
              <a:ext uri="{28A0092B-C50C-407E-A947-70E740481C1C}">
                <a14:useLocalDpi xmlns:a14="http://schemas.microsoft.com/office/drawing/2010/main" val="0"/>
              </a:ext>
            </a:extLst>
          </a:blip>
          <a:srcRect t="43953"/>
          <a:stretch/>
        </p:blipFill>
        <p:spPr>
          <a:xfrm>
            <a:off x="7488623" y="681300"/>
            <a:ext cx="2979677" cy="5487778"/>
          </a:xfrm>
          <a:prstGeom prst="rect">
            <a:avLst/>
          </a:prstGeom>
        </p:spPr>
      </p:pic>
      <p:cxnSp>
        <p:nvCxnSpPr>
          <p:cNvPr id="16" name="Straight Connector 15">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black and white text&#10;&#10;Description automatically generated">
            <a:extLst>
              <a:ext uri="{FF2B5EF4-FFF2-40B4-BE49-F238E27FC236}">
                <a16:creationId xmlns:a16="http://schemas.microsoft.com/office/drawing/2014/main" id="{9E26D9FB-2211-9A8D-764B-7226A2632BA1}"/>
              </a:ext>
            </a:extLst>
          </p:cNvPr>
          <p:cNvPicPr>
            <a:picLocks noChangeAspect="1"/>
          </p:cNvPicPr>
          <p:nvPr/>
        </p:nvPicPr>
        <p:blipFill rotWithShape="1">
          <a:blip r:embed="rId3">
            <a:extLst>
              <a:ext uri="{28A0092B-C50C-407E-A947-70E740481C1C}">
                <a14:useLocalDpi xmlns:a14="http://schemas.microsoft.com/office/drawing/2010/main" val="0"/>
              </a:ext>
            </a:extLst>
          </a:blip>
          <a:srcRect b="53984"/>
          <a:stretch/>
        </p:blipFill>
        <p:spPr>
          <a:xfrm>
            <a:off x="2084254" y="536028"/>
            <a:ext cx="2763641" cy="5864772"/>
          </a:xfrm>
          <a:prstGeom prst="rect">
            <a:avLst/>
          </a:prstGeom>
        </p:spPr>
      </p:pic>
    </p:spTree>
    <p:extLst>
      <p:ext uri="{BB962C8B-B14F-4D97-AF65-F5344CB8AC3E}">
        <p14:creationId xmlns:p14="http://schemas.microsoft.com/office/powerpoint/2010/main" val="191821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0919675-6B90-CDB5-B901-B3E35ACD53C0}"/>
              </a:ext>
            </a:extLst>
          </p:cNvPr>
          <p:cNvGraphicFramePr/>
          <p:nvPr>
            <p:extLst>
              <p:ext uri="{D42A27DB-BD31-4B8C-83A1-F6EECF244321}">
                <p14:modId xmlns:p14="http://schemas.microsoft.com/office/powerpoint/2010/main" val="317102024"/>
              </p:ext>
            </p:extLst>
          </p:nvPr>
        </p:nvGraphicFramePr>
        <p:xfrm>
          <a:off x="0" y="447443"/>
          <a:ext cx="9716429" cy="6208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CDB65A56-406B-5BDF-B64E-C6AF7892D41B}"/>
              </a:ext>
            </a:extLst>
          </p:cNvPr>
          <p:cNvSpPr/>
          <p:nvPr/>
        </p:nvSpPr>
        <p:spPr>
          <a:xfrm>
            <a:off x="8764860" y="3551663"/>
            <a:ext cx="3527502" cy="1754326"/>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SWOT</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ANALYSIS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85181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F87F65-A064-9D23-4420-7FF347E54A66}"/>
              </a:ext>
            </a:extLst>
          </p:cNvPr>
          <p:cNvSpPr/>
          <p:nvPr/>
        </p:nvSpPr>
        <p:spPr>
          <a:xfrm>
            <a:off x="589560" y="856180"/>
            <a:ext cx="4560584" cy="1128068"/>
          </a:xfrm>
          <a:prstGeom prst="rect">
            <a:avLst/>
          </a:prstGeom>
        </p:spPr>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p>
            <a:pPr>
              <a:lnSpc>
                <a:spcPct val="90000"/>
              </a:lnSpc>
              <a:spcBef>
                <a:spcPct val="0"/>
              </a:spcBef>
              <a:spcAft>
                <a:spcPts val="600"/>
              </a:spcAft>
            </a:pPr>
            <a:r>
              <a:rPr lang="en-US" sz="4000" b="1" cap="none" spc="0">
                <a:ln/>
                <a:effectLst/>
                <a:latin typeface="+mj-lt"/>
                <a:ea typeface="+mj-ea"/>
                <a:cs typeface="+mj-cs"/>
              </a:rPr>
              <a:t>Future Work Plan</a:t>
            </a: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076C42-5E21-B153-F755-34DD7129439F}"/>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mitigate overfitting in chest X-ray classification, we can employ </a:t>
            </a:r>
            <a:r>
              <a:rPr lang="en-US" dirty="0" err="1">
                <a:latin typeface="Times New Roman" panose="02020603050405020304" pitchFamily="18" charset="0"/>
                <a:cs typeface="Times New Roman" panose="02020603050405020304" pitchFamily="18" charset="0"/>
              </a:rPr>
              <a:t>DenseNet</a:t>
            </a:r>
            <a:r>
              <a:rPr lang="en-US" dirty="0">
                <a:latin typeface="Times New Roman" panose="02020603050405020304" pitchFamily="18" charset="0"/>
                <a:cs typeface="Times New Roman" panose="02020603050405020304" pitchFamily="18" charset="0"/>
              </a:rPr>
              <a:t>, a powerful pre-trained deep learning architecture. By leveraging its learned features and freezing its layers, we prevent the model from overfitting to our limited dataset. We add additional layers like dropout and dense layers to enhance the model's generalization ability. These layers help regularize the model and make it more robust to unseen data. By training the modified model and evaluating its performance, we aim to achieve accurate and reliable chest X-ray classification results while mitigating overfitting issues.</a:t>
            </a: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structure&#10;&#10;Description automatically generated">
            <a:extLst>
              <a:ext uri="{FF2B5EF4-FFF2-40B4-BE49-F238E27FC236}">
                <a16:creationId xmlns:a16="http://schemas.microsoft.com/office/drawing/2014/main" id="{D288C12A-506E-DF89-E976-CE9CBA5C64E2}"/>
              </a:ext>
            </a:extLst>
          </p:cNvPr>
          <p:cNvPicPr>
            <a:picLocks noChangeAspect="1"/>
          </p:cNvPicPr>
          <p:nvPr/>
        </p:nvPicPr>
        <p:blipFill rotWithShape="1">
          <a:blip r:embed="rId2">
            <a:extLst>
              <a:ext uri="{28A0092B-C50C-407E-A947-70E740481C1C}">
                <a14:useLocalDpi xmlns:a14="http://schemas.microsoft.com/office/drawing/2010/main" val="0"/>
              </a:ext>
            </a:extLst>
          </a:blip>
          <a:srcRect r="-180" b="150"/>
          <a:stretch/>
        </p:blipFill>
        <p:spPr>
          <a:xfrm>
            <a:off x="6616292" y="1083484"/>
            <a:ext cx="4324978" cy="4647634"/>
          </a:xfrm>
          <a:prstGeom prst="rect">
            <a:avLst/>
          </a:prstGeom>
        </p:spPr>
      </p:pic>
    </p:spTree>
    <p:extLst>
      <p:ext uri="{BB962C8B-B14F-4D97-AF65-F5344CB8AC3E}">
        <p14:creationId xmlns:p14="http://schemas.microsoft.com/office/powerpoint/2010/main" val="3546408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421</TotalTime>
  <Words>250</Words>
  <Application>Microsoft Office PowerPoint</Application>
  <PresentationFormat>Widescreen</PresentationFormat>
  <Paragraphs>74</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Aptos Serif</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Anjum Afrooz Shaik</dc:creator>
  <cp:lastModifiedBy>Anjum Afrooz Shaik</cp:lastModifiedBy>
  <cp:revision>1</cp:revision>
  <dcterms:created xsi:type="dcterms:W3CDTF">2024-04-14T20:56:26Z</dcterms:created>
  <dcterms:modified xsi:type="dcterms:W3CDTF">2024-04-24T02:32:10Z</dcterms:modified>
</cp:coreProperties>
</file>